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adición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comprender y ejercitar la suma vertical.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06 al 10 de Junio .</a:t>
            </a:r>
          </a:p>
          <a:p>
            <a:r>
              <a:rPr lang="es-ES" sz="2800" dirty="0" smtClean="0"/>
              <a:t>Trabajar en el cuaderno de actividades. Si desea, complemente con el texto del estudiante.</a:t>
            </a:r>
            <a:endParaRPr lang="es-ES" sz="2800" dirty="0"/>
          </a:p>
          <a:p>
            <a:pPr rtl="0"/>
            <a:r>
              <a:rPr lang="es-ES" sz="2800" dirty="0" smtClean="0"/>
              <a:t>(Páginas  24, 25 y 26)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164</TotalTime>
  <Words>61</Words>
  <Application>Microsoft Office PowerPoint</Application>
  <PresentationFormat>Personalizado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adición .    Matemática . Profesora: Iris Palacio G. segundo básico.   </vt:lpstr>
      <vt:lpstr>Objetivo de aprendizaje : comprender y ejercitar la suma vertical.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35</cp:revision>
  <dcterms:created xsi:type="dcterms:W3CDTF">2020-03-20T22:29:31Z</dcterms:created>
  <dcterms:modified xsi:type="dcterms:W3CDTF">2020-07-03T19:36:02Z</dcterms:modified>
</cp:coreProperties>
</file>