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22/07/2020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22/07/2020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2013994"/>
            <a:ext cx="7766459" cy="3300955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br>
              <a:rPr lang="es-ES" sz="6000" dirty="0" smtClean="0">
                <a:latin typeface="AR CENA" pitchFamily="2" charset="0"/>
              </a:rPr>
            </a:br>
            <a:r>
              <a:rPr lang="es-ES" sz="6000" dirty="0" smtClean="0">
                <a:latin typeface="AR CENA" pitchFamily="2" charset="0"/>
              </a:rPr>
              <a:t>           TOMO 2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1 año A.</a:t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27 al 31 de </a:t>
            </a:r>
            <a:r>
              <a:rPr lang="es-ES" dirty="0" err="1" smtClean="0"/>
              <a:t>JuLio</a:t>
            </a:r>
            <a:r>
              <a:rPr lang="es-ES" dirty="0" smtClean="0"/>
              <a:t>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33 </a:t>
            </a:r>
          </a:p>
          <a:p>
            <a:pPr rtl="0"/>
            <a:r>
              <a:rPr lang="es-ES" sz="2800" dirty="0" smtClean="0"/>
              <a:t>Clase 34 </a:t>
            </a:r>
          </a:p>
          <a:p>
            <a:pPr rtl="0"/>
            <a:r>
              <a:rPr lang="es-ES" sz="2800" dirty="0" smtClean="0"/>
              <a:t>Clase 35</a:t>
            </a:r>
          </a:p>
          <a:p>
            <a:pPr rtl="0"/>
            <a:r>
              <a:rPr lang="es-ES" sz="2800" dirty="0" smtClean="0"/>
              <a:t>Clase 36</a:t>
            </a:r>
          </a:p>
          <a:p>
            <a:pPr rtl="0"/>
            <a:r>
              <a:rPr lang="es-ES" sz="2800" dirty="0" smtClean="0"/>
              <a:t>(Páginas del texto de estudio Leo Primero  de la 38 a la </a:t>
            </a:r>
            <a:r>
              <a:rPr lang="es-ES" sz="2800" dirty="0"/>
              <a:t>5</a:t>
            </a:r>
            <a:r>
              <a:rPr lang="es-ES" sz="2800" dirty="0" smtClean="0"/>
              <a:t>7)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31 de Julio .</a:t>
            </a:r>
          </a:p>
          <a:p>
            <a:r>
              <a:rPr lang="es-CL" dirty="0" smtClean="0"/>
              <a:t>( tickets de  salidas de clases:  32, 33, 34 y 35 )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142</TotalTime>
  <Words>114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        TOMO 2    LENGUAJE Y COMUNICACIÓN. Profesora: Carola Rubilar. Curso: 1 año A. </vt:lpstr>
      <vt:lpstr>Recordar : semana del 27 al 31 de JuLio,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27</cp:revision>
  <dcterms:created xsi:type="dcterms:W3CDTF">2020-03-20T22:29:31Z</dcterms:created>
  <dcterms:modified xsi:type="dcterms:W3CDTF">2020-07-23T01:24:05Z</dcterms:modified>
</cp:coreProperties>
</file>