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17/07/2020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17/07/2020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br>
              <a:rPr lang="es-ES" sz="6000" dirty="0" smtClean="0">
                <a:latin typeface="AR CENA" pitchFamily="2" charset="0"/>
              </a:rPr>
            </a:br>
            <a:r>
              <a:rPr lang="es-ES" sz="6000" dirty="0" smtClean="0">
                <a:latin typeface="AR CENA" pitchFamily="2" charset="0"/>
              </a:rPr>
              <a:t>           TOMO 2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20 al 24 de </a:t>
            </a:r>
            <a:r>
              <a:rPr lang="es-ES" dirty="0" err="1" smtClean="0"/>
              <a:t>JuLio</a:t>
            </a:r>
            <a:r>
              <a:rPr lang="es-ES" dirty="0" smtClean="0"/>
              <a:t>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29 ( No hay ticket de salida )</a:t>
            </a:r>
          </a:p>
          <a:p>
            <a:pPr rtl="0"/>
            <a:r>
              <a:rPr lang="es-ES" sz="2800" dirty="0" smtClean="0"/>
              <a:t>Clase 30 ( No se realiza)</a:t>
            </a:r>
          </a:p>
          <a:p>
            <a:pPr rtl="0"/>
            <a:r>
              <a:rPr lang="es-ES" sz="2800" dirty="0" smtClean="0"/>
              <a:t>Clase 31</a:t>
            </a:r>
          </a:p>
          <a:p>
            <a:pPr rtl="0"/>
            <a:r>
              <a:rPr lang="es-ES" sz="2800" dirty="0" smtClean="0"/>
              <a:t>Clase 32</a:t>
            </a:r>
          </a:p>
          <a:p>
            <a:pPr rtl="0"/>
            <a:r>
              <a:rPr lang="es-ES" sz="2800" dirty="0" smtClean="0"/>
              <a:t>(Páginas del texto de estudio Leo Primero  de la 19 a la 37)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24 de Julio .</a:t>
            </a:r>
          </a:p>
          <a:p>
            <a:r>
              <a:rPr lang="es-CL" dirty="0" smtClean="0"/>
              <a:t>( tickets de  salidas de: clases 31</a:t>
            </a:r>
            <a:r>
              <a:rPr lang="es-CL" dirty="0"/>
              <a:t> </a:t>
            </a:r>
            <a:r>
              <a:rPr lang="es-CL" dirty="0" smtClean="0"/>
              <a:t>y 32 )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139</TotalTime>
  <Words>122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        TOMO 2    LENGUAJE Y COMUNICACIÓN. Profesora: Carola Rubilar.  </vt:lpstr>
      <vt:lpstr>Recordar : semana del 20 al 24 de JuLio,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26</cp:revision>
  <dcterms:created xsi:type="dcterms:W3CDTF">2020-03-20T22:29:31Z</dcterms:created>
  <dcterms:modified xsi:type="dcterms:W3CDTF">2020-07-17T19:42:42Z</dcterms:modified>
</cp:coreProperties>
</file>