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03/07/2020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664972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Clase: Comprensión de textos.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curso: Quinto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Clase 06 y 13 de Julio.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leer y comprender un texto narrativo.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277585" y="1554480"/>
            <a:ext cx="10027920" cy="3854647"/>
          </a:xfrm>
        </p:spPr>
        <p:txBody>
          <a:bodyPr rtlCol="0">
            <a:normAutofit/>
          </a:bodyPr>
          <a:lstStyle/>
          <a:p>
            <a:r>
              <a:rPr lang="es-ES" sz="2800" dirty="0" smtClean="0"/>
              <a:t>Antes: </a:t>
            </a:r>
            <a:r>
              <a:rPr lang="es-ES" sz="2800" dirty="0"/>
              <a:t>Recordar y revisar brevemente la clase anterior.</a:t>
            </a:r>
          </a:p>
          <a:p>
            <a:pPr rtl="0"/>
            <a:r>
              <a:rPr lang="es-ES" sz="2800" dirty="0" smtClean="0"/>
              <a:t>Durante: Leer un fragmento de la novela “María la Dura en: No quiero </a:t>
            </a:r>
            <a:r>
              <a:rPr lang="es-ES" sz="2800" dirty="0"/>
              <a:t>s</a:t>
            </a:r>
            <a:r>
              <a:rPr lang="es-ES" sz="2800" dirty="0" smtClean="0"/>
              <a:t>er ninja" de Esteban Cabezas.</a:t>
            </a:r>
          </a:p>
          <a:p>
            <a:pPr rtl="0"/>
            <a:r>
              <a:rPr lang="es-ES" sz="2800" dirty="0" smtClean="0"/>
              <a:t>Responder las preguntas relacionadas con la lectura.</a:t>
            </a:r>
            <a:endParaRPr lang="es-ES" sz="2800" dirty="0"/>
          </a:p>
          <a:p>
            <a:pPr rtl="0"/>
            <a:r>
              <a:rPr lang="es-ES" sz="2800" dirty="0" smtClean="0"/>
              <a:t>Después: Revisar y comentar la lectura.</a:t>
            </a:r>
          </a:p>
          <a:p>
            <a:pPr rtl="0"/>
            <a:endParaRPr lang="es-ES" sz="2800" dirty="0" smtClean="0"/>
          </a:p>
          <a:p>
            <a:pPr rtl="0"/>
            <a:endParaRPr lang="es-E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287887"/>
            <a:ext cx="10344150" cy="3521857"/>
          </a:xfrm>
        </p:spPr>
        <p:txBody>
          <a:bodyPr>
            <a:normAutofit/>
          </a:bodyPr>
          <a:lstStyle/>
          <a:p>
            <a:r>
              <a:rPr lang="es-CL" u="sng" dirty="0" smtClean="0"/>
              <a:t>Actividad o tarea en casa durante la semana:</a:t>
            </a:r>
            <a:endParaRPr lang="es-CL" b="0" dirty="0" smtClean="0"/>
          </a:p>
          <a:p>
            <a:r>
              <a:rPr lang="es-ES" dirty="0" smtClean="0"/>
              <a:t>1.- Volver a leer el </a:t>
            </a:r>
            <a:r>
              <a:rPr lang="es-ES" dirty="0"/>
              <a:t>fragmento de la novela “María la Dura en: No quiero ser ninja" de Esteban Cabezas</a:t>
            </a:r>
            <a:r>
              <a:rPr lang="es-ES" dirty="0" smtClean="0"/>
              <a:t>. Páginas 58 a 63.</a:t>
            </a:r>
            <a:endParaRPr lang="es-ES" dirty="0"/>
          </a:p>
          <a:p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259</TotalTime>
  <Words>108</Words>
  <Application>Microsoft Office PowerPoint</Application>
  <PresentationFormat>Personalizado</PresentationFormat>
  <Paragraphs>13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   Clase: Comprensión de textos.    Lenguaje . Profesora: Iris Palacio G. curso: Quinto básico. Clase 06 y 13 de Julio.  </vt:lpstr>
      <vt:lpstr>Objetivo de aprendizaje : leer y comprender un texto narrativo.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63</cp:revision>
  <dcterms:created xsi:type="dcterms:W3CDTF">2020-03-20T22:29:31Z</dcterms:created>
  <dcterms:modified xsi:type="dcterms:W3CDTF">2020-07-03T19:33:33Z</dcterms:modified>
</cp:coreProperties>
</file>