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65" r:id="rId4"/>
    <p:sldId id="264" r:id="rId5"/>
    <p:sldId id="263" r:id="rId6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3" d="100"/>
          <a:sy n="83" d="100"/>
        </p:scale>
        <p:origin x="-258" y="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18/08/2020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18/08/2020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18/08/2020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18/08/2020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18/08/2020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18/08/2020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18/08/2020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18/08/2020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18/08/2020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18/08/2020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18/08/2020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18/08/2020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18/08/2020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18/08/2020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18/08/2020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acarolaandrea.r@hot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>Clase conozco y cuido mi cuerpo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Ciencias Naturales.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Carola </a:t>
            </a:r>
            <a:r>
              <a:rPr lang="es-ES" dirty="0" err="1" smtClean="0">
                <a:latin typeface="AR CENA" pitchFamily="2" charset="0"/>
              </a:rPr>
              <a:t>Rubilar</a:t>
            </a:r>
            <a:r>
              <a:rPr lang="es-ES" dirty="0" smtClean="0">
                <a:latin typeface="AR CENA" pitchFamily="2" charset="0"/>
              </a:rPr>
              <a:t>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Curso : 1 AÑO a.</a:t>
            </a: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 smtClean="0"/>
              <a:t>Comprensión de lectura.</a:t>
            </a:r>
          </a:p>
          <a:p>
            <a:pPr rtl="0"/>
            <a:r>
              <a:rPr lang="es-ES" dirty="0" smtClean="0"/>
              <a:t>Lenguaje y comunicación</a:t>
            </a:r>
          </a:p>
          <a:p>
            <a:pPr rtl="0"/>
            <a:r>
              <a:rPr lang="es-ES" dirty="0" smtClean="0"/>
              <a:t>Primer año 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 smtClean="0"/>
              <a:t>Objetivo de aprendizaje : Identificar acciones que ayuden a mantener el cuerpo limpio.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r>
              <a:rPr lang="es-ES" sz="2800" dirty="0" smtClean="0"/>
              <a:t>Semana del 24 al 28 de Agosto.</a:t>
            </a:r>
          </a:p>
          <a:p>
            <a:r>
              <a:rPr lang="es-ES" sz="2800" dirty="0" smtClean="0"/>
              <a:t>Trabajar cuaderno de actividades .</a:t>
            </a:r>
          </a:p>
          <a:p>
            <a:r>
              <a:rPr lang="es-ES" sz="2800" dirty="0" smtClean="0"/>
              <a:t>Unidad 1  </a:t>
            </a:r>
            <a:endParaRPr lang="es-ES" sz="2800" dirty="0"/>
          </a:p>
          <a:p>
            <a:pPr rtl="0"/>
            <a:endParaRPr lang="es-ES" sz="2800" dirty="0" smtClean="0"/>
          </a:p>
          <a:p>
            <a:r>
              <a:rPr lang="es-ES" sz="2800" dirty="0"/>
              <a:t>(Páginas  del </a:t>
            </a:r>
            <a:r>
              <a:rPr lang="es-ES" sz="2800" dirty="0" smtClean="0"/>
              <a:t>cuaderno de actividades 18   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97280" y="400051"/>
            <a:ext cx="10027920" cy="4280428"/>
          </a:xfrm>
        </p:spPr>
        <p:txBody>
          <a:bodyPr>
            <a:normAutofit/>
          </a:bodyPr>
          <a:lstStyle/>
          <a:p>
            <a:r>
              <a:rPr lang="es-ES" sz="2400" dirty="0"/>
              <a:t>Criterios de evaluación .</a:t>
            </a:r>
          </a:p>
          <a:p>
            <a:r>
              <a:rPr lang="es-ES" sz="2400" dirty="0"/>
              <a:t>  </a:t>
            </a:r>
          </a:p>
          <a:p>
            <a:r>
              <a:rPr lang="es-ES" sz="2400" dirty="0"/>
              <a:t>    Actividad : </a:t>
            </a:r>
            <a:r>
              <a:rPr lang="es-ES" sz="2400" dirty="0" smtClean="0"/>
              <a:t>Realizar páginas del cuaderno de actividades </a:t>
            </a:r>
            <a:r>
              <a:rPr lang="es-ES" sz="2400" dirty="0"/>
              <a:t> </a:t>
            </a:r>
            <a:r>
              <a:rPr lang="es-ES" sz="2400" dirty="0" smtClean="0"/>
              <a:t>18.</a:t>
            </a:r>
          </a:p>
          <a:p>
            <a:r>
              <a:rPr lang="es-ES" sz="2400" dirty="0"/>
              <a:t> </a:t>
            </a:r>
            <a:r>
              <a:rPr lang="es-ES" sz="2400" dirty="0" smtClean="0"/>
              <a:t>                 </a:t>
            </a:r>
            <a:r>
              <a:rPr lang="es-ES" sz="2400" dirty="0"/>
              <a:t/>
            </a:r>
            <a:br>
              <a:rPr lang="es-ES" sz="2400" dirty="0"/>
            </a:br>
            <a:r>
              <a:rPr lang="es-ES" sz="2400" dirty="0"/>
              <a:t>No debe enviar el registro ,ante cualquier duda escribir  al correo: </a:t>
            </a:r>
            <a:r>
              <a:rPr lang="es-ES" sz="2400" dirty="0">
                <a:hlinkClick r:id="rId2"/>
              </a:rPr>
              <a:t>carolaandrea.r@hotmail.com</a:t>
            </a:r>
            <a:r>
              <a:rPr lang="es-ES" sz="2400" dirty="0"/>
              <a:t> (Colocar nombre del alumno/a).</a:t>
            </a:r>
          </a:p>
          <a:p>
            <a:r>
              <a:rPr lang="es-ES" sz="2400" dirty="0"/>
              <a:t>    Se revisará el  cuaderno del estudiante cuando eventualmente volvamos a clases en el aula.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24531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>
          <a:xfrm>
            <a:off x="1074420" y="1097280"/>
            <a:ext cx="10492740" cy="3712464"/>
          </a:xfrm>
        </p:spPr>
        <p:txBody>
          <a:bodyPr/>
          <a:lstStyle/>
          <a:p>
            <a:r>
              <a:rPr lang="es-ES" dirty="0" smtClean="0"/>
              <a:t>                                                                  Fecha:_______________</a:t>
            </a:r>
          </a:p>
          <a:p>
            <a:r>
              <a:rPr lang="es-ES" dirty="0" smtClean="0"/>
              <a:t>OA: Identificar acciones que ayuden a mantener el cuerpo limpio.</a:t>
            </a:r>
          </a:p>
          <a:p>
            <a:r>
              <a:rPr lang="es-ES" dirty="0"/>
              <a:t> </a:t>
            </a:r>
            <a:r>
              <a:rPr lang="es-ES" dirty="0" smtClean="0"/>
              <a:t>                                   </a:t>
            </a:r>
            <a:r>
              <a:rPr lang="es-ES" u="sng" dirty="0" smtClean="0"/>
              <a:t>Actividad.</a:t>
            </a:r>
          </a:p>
          <a:p>
            <a:r>
              <a:rPr lang="es-ES" dirty="0" smtClean="0"/>
              <a:t>   Desarrollar página 18 del cuaderno de actividades,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Registro en el cuaderno.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0821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280" y="176022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190</TotalTime>
  <Words>111</Words>
  <Application>Microsoft Office PowerPoint</Application>
  <PresentationFormat>Personalizado</PresentationFormat>
  <Paragraphs>24</Paragraphs>
  <Slides>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Ángulos</vt:lpstr>
      <vt:lpstr>Clase conozco y cuido mi cuerpo .    Ciencias Naturales. . Profesora: Carola Rubilar. Curso : 1 AÑO a.  </vt:lpstr>
      <vt:lpstr>Objetivo de aprendizaje : Identificar acciones que ayuden a mantener el cuerpo limpio.</vt:lpstr>
      <vt:lpstr>Presentación de PowerPoint</vt:lpstr>
      <vt:lpstr>Registro en el cuaderno.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27</cp:revision>
  <dcterms:created xsi:type="dcterms:W3CDTF">2020-03-20T22:29:31Z</dcterms:created>
  <dcterms:modified xsi:type="dcterms:W3CDTF">2020-08-19T01:08:08Z</dcterms:modified>
</cp:coreProperties>
</file>