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5" r:id="rId4"/>
    <p:sldId id="264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3" d="100"/>
          <a:sy n="83" d="100"/>
        </p:scale>
        <p:origin x="-258" y="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14/08/2020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14-08-2020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14-08-2020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carolaandrea.r@hot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 el tiempo y nuestra familia 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Historia geografía y Ciencias sociales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Curso: 1 </a:t>
            </a:r>
            <a:r>
              <a:rPr lang="es-ES" smtClean="0">
                <a:latin typeface="AR CENA" pitchFamily="2" charset="0"/>
              </a:rPr>
              <a:t>año A.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Analizar ubicación temporal  (antes, ahora y después) 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17 al 21 de Agosto.</a:t>
            </a:r>
          </a:p>
          <a:p>
            <a:r>
              <a:rPr lang="es-ES" sz="2800" dirty="0" smtClean="0"/>
              <a:t>Trabajar Texto del estudiante .</a:t>
            </a:r>
          </a:p>
          <a:p>
            <a:r>
              <a:rPr lang="es-ES" sz="2800" dirty="0" smtClean="0"/>
              <a:t>Lección 2 </a:t>
            </a:r>
            <a:endParaRPr lang="es-ES" sz="2800" dirty="0"/>
          </a:p>
          <a:p>
            <a:pPr rtl="0"/>
            <a:endParaRPr lang="es-ES" sz="2800" dirty="0" smtClean="0"/>
          </a:p>
          <a:p>
            <a:pPr rtl="0"/>
            <a:r>
              <a:rPr lang="es-ES" sz="2800" dirty="0" smtClean="0"/>
              <a:t>(Páginas  del texto del estudiante de la 18 y 19)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97280" y="400050"/>
            <a:ext cx="10027920" cy="4663439"/>
          </a:xfrm>
        </p:spPr>
        <p:txBody>
          <a:bodyPr>
            <a:noAutofit/>
          </a:bodyPr>
          <a:lstStyle/>
          <a:p>
            <a:r>
              <a:rPr lang="es-ES" sz="2400" dirty="0"/>
              <a:t>Criterios de evaluación .</a:t>
            </a:r>
          </a:p>
          <a:p>
            <a:r>
              <a:rPr lang="es-ES" sz="2400" dirty="0"/>
              <a:t>    Las preguntas del texto del  </a:t>
            </a:r>
            <a:r>
              <a:rPr lang="es-ES" sz="2400" dirty="0" smtClean="0"/>
              <a:t>estudiante</a:t>
            </a:r>
            <a:r>
              <a:rPr lang="es-ES" sz="2400" dirty="0"/>
              <a:t> </a:t>
            </a:r>
            <a:r>
              <a:rPr lang="es-ES" sz="2400" dirty="0" smtClean="0"/>
              <a:t>sólo se comentan con el alumno , no se escriben en el cuaderno.</a:t>
            </a:r>
            <a:endParaRPr lang="es-ES" sz="2400" dirty="0"/>
          </a:p>
          <a:p>
            <a:r>
              <a:rPr lang="es-ES" sz="2400" dirty="0"/>
              <a:t>    Actividad : </a:t>
            </a:r>
            <a:r>
              <a:rPr lang="es-ES" sz="2400" dirty="0" smtClean="0"/>
              <a:t>Realiza la siguiente actividad en tu cuaderno.</a:t>
            </a:r>
          </a:p>
          <a:p>
            <a:r>
              <a:rPr lang="es-ES" sz="2400" dirty="0"/>
              <a:t>1</a:t>
            </a:r>
            <a:r>
              <a:rPr lang="es-ES" sz="2400" dirty="0" smtClean="0"/>
              <a:t>- Dibujar como eras  tú antes, como eres ahora y como serás después .</a:t>
            </a:r>
          </a:p>
          <a:p>
            <a:r>
              <a:rPr lang="es-ES" sz="2400" dirty="0" smtClean="0"/>
              <a:t>No </a:t>
            </a:r>
            <a:r>
              <a:rPr lang="es-ES" sz="2400" dirty="0"/>
              <a:t>debe enviar el registro ,ante cualquier duda escribir  al correo: </a:t>
            </a:r>
            <a:r>
              <a:rPr lang="es-ES" sz="2400" dirty="0">
                <a:hlinkClick r:id="rId2"/>
              </a:rPr>
              <a:t>carolaandrea.r@hotmail.com</a:t>
            </a:r>
            <a:r>
              <a:rPr lang="es-ES" sz="2400" dirty="0"/>
              <a:t> (Colocar nombre del alumno/a).</a:t>
            </a:r>
          </a:p>
          <a:p>
            <a:r>
              <a:rPr lang="es-ES" sz="2400" dirty="0"/>
              <a:t>    Se revisará el  cuaderno del estudiante cuando eventualmente volvamos a clases en el aula.</a:t>
            </a:r>
          </a:p>
        </p:txBody>
      </p:sp>
    </p:spTree>
    <p:extLst>
      <p:ext uri="{BB962C8B-B14F-4D97-AF65-F5344CB8AC3E}">
        <p14:creationId xmlns:p14="http://schemas.microsoft.com/office/powerpoint/2010/main" val="4151852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>
          <a:xfrm>
            <a:off x="1074420" y="1097280"/>
            <a:ext cx="10492740" cy="396621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                                                                    Fecha: </a:t>
            </a:r>
          </a:p>
          <a:p>
            <a:r>
              <a:rPr lang="es-ES" dirty="0" smtClean="0"/>
              <a:t>OA: Analizar ubicación temporal (antes , ahora y después ).</a:t>
            </a:r>
          </a:p>
          <a:p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                                   </a:t>
            </a:r>
            <a:r>
              <a:rPr lang="es-ES" u="sng" dirty="0" smtClean="0"/>
              <a:t>Actividad.</a:t>
            </a:r>
          </a:p>
          <a:p>
            <a:r>
              <a:rPr lang="es-ES" dirty="0" smtClean="0"/>
              <a:t> 1-  </a:t>
            </a:r>
            <a:r>
              <a:rPr lang="es-ES" dirty="0"/>
              <a:t>Dibujar como eras </a:t>
            </a:r>
            <a:r>
              <a:rPr lang="es-ES" dirty="0" smtClean="0"/>
              <a:t>tú </a:t>
            </a:r>
            <a:r>
              <a:rPr lang="es-ES" dirty="0"/>
              <a:t>antes, como eres ahora y como serás después </a:t>
            </a:r>
            <a:r>
              <a:rPr lang="es-ES" dirty="0" smtClean="0"/>
              <a:t>.</a:t>
            </a:r>
            <a:endParaRPr lang="es-ES" dirty="0"/>
          </a:p>
          <a:p>
            <a:endParaRPr lang="es-ES" dirty="0" smtClean="0"/>
          </a:p>
          <a:p>
            <a:r>
              <a:rPr lang="es-ES" dirty="0" smtClean="0"/>
              <a:t>       </a:t>
            </a:r>
          </a:p>
          <a:p>
            <a:r>
              <a:rPr lang="es-ES" dirty="0"/>
              <a:t> </a:t>
            </a:r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Registro en el cuaderno.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0821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10" y="164592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199</TotalTime>
  <Words>195</Words>
  <Application>Microsoft Office PowerPoint</Application>
  <PresentationFormat>Personalizado</PresentationFormat>
  <Paragraphs>29</Paragraphs>
  <Slides>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Clase el tiempo y nuestra familia  .    Historia geografía y Ciencias sociales . Profesora: Carola Rubilar. Curso: 1 año A.  </vt:lpstr>
      <vt:lpstr>Objetivo de aprendizaje : Analizar ubicación temporal  (antes, ahora y después) .</vt:lpstr>
      <vt:lpstr>Presentación de PowerPoint</vt:lpstr>
      <vt:lpstr>Registro en el cuaderno.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32</cp:revision>
  <dcterms:created xsi:type="dcterms:W3CDTF">2020-03-20T22:29:31Z</dcterms:created>
  <dcterms:modified xsi:type="dcterms:W3CDTF">2020-08-14T21:14:30Z</dcterms:modified>
</cp:coreProperties>
</file>