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4" r:id="rId4"/>
    <p:sldId id="265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20/08/2020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pueblos originarios. 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Historia geografía y Ciencias sociales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 : Investigar modo de vida de un pueblo originario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-ES" sz="2400" dirty="0" smtClean="0"/>
              <a:t>Semana del 24 al 28 de Agosto.</a:t>
            </a:r>
          </a:p>
          <a:p>
            <a:r>
              <a:rPr lang="es-ES" sz="2400" dirty="0" smtClean="0"/>
              <a:t>Unidad 2: Investigación.</a:t>
            </a:r>
            <a:endParaRPr lang="es-ES" sz="2400" dirty="0"/>
          </a:p>
          <a:p>
            <a:pPr rtl="0"/>
            <a:r>
              <a:rPr lang="es-ES" sz="2400" dirty="0" smtClean="0"/>
              <a:t>Puede investigar en:</a:t>
            </a:r>
          </a:p>
          <a:p>
            <a:pPr rtl="0"/>
            <a:r>
              <a:rPr lang="es-ES" sz="2400" dirty="0" smtClean="0"/>
              <a:t>Texto del estudiante 2° básico.</a:t>
            </a:r>
          </a:p>
          <a:p>
            <a:pPr rtl="0"/>
            <a:r>
              <a:rPr lang="es-ES" sz="2400" dirty="0" smtClean="0"/>
              <a:t>Google.</a:t>
            </a:r>
          </a:p>
          <a:p>
            <a:pPr rtl="0"/>
            <a:r>
              <a:rPr lang="es-ES" sz="2400" dirty="0" err="1" smtClean="0"/>
              <a:t>Youtube</a:t>
            </a:r>
            <a:r>
              <a:rPr lang="es-ES" sz="2400" dirty="0" smtClean="0"/>
              <a:t>.</a:t>
            </a:r>
          </a:p>
          <a:p>
            <a:pPr rtl="0"/>
            <a:r>
              <a:rPr lang="es-ES" sz="2400" dirty="0" smtClean="0"/>
              <a:t>Etc.</a:t>
            </a:r>
            <a:endParaRPr lang="es-ES" sz="2400" dirty="0"/>
          </a:p>
          <a:p>
            <a:pPr rtl="0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914400"/>
            <a:ext cx="10492740" cy="4149090"/>
          </a:xfrm>
        </p:spPr>
        <p:txBody>
          <a:bodyPr>
            <a:normAutofit fontScale="92500" lnSpcReduction="20000"/>
          </a:bodyPr>
          <a:lstStyle/>
          <a:p>
            <a:r>
              <a:rPr lang="es-ES" sz="2400" dirty="0" smtClean="0"/>
              <a:t>OA: Investigar modo de vida de un pueblo originario.</a:t>
            </a:r>
            <a:endParaRPr lang="es-ES" sz="2400" u="sng" dirty="0"/>
          </a:p>
          <a:p>
            <a:r>
              <a:rPr lang="es-ES" sz="2400" u="sng" dirty="0" smtClean="0"/>
              <a:t>Actividad:</a:t>
            </a:r>
          </a:p>
          <a:p>
            <a:pPr marL="0" indent="0"/>
            <a:r>
              <a:rPr lang="es-ES" sz="2000" dirty="0" smtClean="0"/>
              <a:t>Elige un pueblo originario e investigar lo siguiente :</a:t>
            </a:r>
          </a:p>
          <a:p>
            <a:pPr marL="0" indent="0"/>
            <a:r>
              <a:rPr lang="es-ES" sz="2000" dirty="0"/>
              <a:t>1</a:t>
            </a:r>
            <a:r>
              <a:rPr lang="es-ES" sz="2000" dirty="0" smtClean="0"/>
              <a:t>.- Nombre del pueblo que elegiste.</a:t>
            </a:r>
          </a:p>
          <a:p>
            <a:pPr marL="0" indent="0"/>
            <a:r>
              <a:rPr lang="es-ES" sz="2000" dirty="0" smtClean="0"/>
              <a:t>2.- Describir brevemente la </a:t>
            </a:r>
            <a:r>
              <a:rPr lang="es-ES" sz="2000" dirty="0"/>
              <a:t>u</a:t>
            </a:r>
            <a:r>
              <a:rPr lang="es-ES" sz="2000" dirty="0" smtClean="0"/>
              <a:t>bicación geográfica del pueblo originario, zona del país y paisaje natural.     (3 o 4 líneas)</a:t>
            </a:r>
          </a:p>
          <a:p>
            <a:pPr marL="0" indent="0"/>
            <a:r>
              <a:rPr lang="es-ES" sz="2000" dirty="0" smtClean="0"/>
              <a:t>3.- Describir y explicar  brevemente modo de vida y en qué consiste</a:t>
            </a:r>
            <a:r>
              <a:rPr lang="es-ES" sz="2000" dirty="0"/>
              <a:t>. (3 o 4 líneas)</a:t>
            </a:r>
          </a:p>
          <a:p>
            <a:pPr marL="0" indent="0"/>
            <a:r>
              <a:rPr lang="es-ES" sz="2000" dirty="0" smtClean="0"/>
              <a:t>4.- Describir brevemente actividades que realizaban.</a:t>
            </a:r>
            <a:r>
              <a:rPr lang="es-ES" sz="2000" dirty="0"/>
              <a:t> (3 o 4 líneas</a:t>
            </a:r>
            <a:r>
              <a:rPr lang="es-ES" sz="2000" dirty="0" smtClean="0"/>
              <a:t>)</a:t>
            </a:r>
          </a:p>
          <a:p>
            <a:r>
              <a:rPr lang="es-ES" sz="2000" dirty="0" smtClean="0"/>
              <a:t>5.- Dibujar o pegar una imagen de la vivienda y explicar los materiales que utilizaban. </a:t>
            </a:r>
          </a:p>
          <a:p>
            <a:r>
              <a:rPr lang="es-ES" sz="2000" dirty="0" smtClean="0"/>
              <a:t> </a:t>
            </a:r>
          </a:p>
          <a:p>
            <a:r>
              <a:rPr lang="es-ES" sz="2000" dirty="0" smtClean="0"/>
              <a:t>NOTA: Todo esto debe estar escrito en el cuaderno, con letra clara y ordenado. </a:t>
            </a:r>
          </a:p>
          <a:p>
            <a:r>
              <a:rPr lang="es-ES" sz="2000" dirty="0" smtClean="0"/>
              <a:t>Se revisará de acuerdo a la rúbrica que les enviaré</a:t>
            </a:r>
            <a:r>
              <a:rPr lang="es-ES" sz="2000" dirty="0"/>
              <a:t> </a:t>
            </a:r>
            <a:r>
              <a:rPr lang="es-ES" sz="2000" dirty="0" smtClean="0"/>
              <a:t>adjunto a esta </a:t>
            </a:r>
            <a:r>
              <a:rPr lang="es-ES" sz="2000" dirty="0" err="1" smtClean="0"/>
              <a:t>ppt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Registrar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10027920" cy="3712464"/>
          </a:xfrm>
        </p:spPr>
        <p:txBody>
          <a:bodyPr/>
          <a:lstStyle/>
          <a:p>
            <a:r>
              <a:rPr lang="es-ES" dirty="0" smtClean="0"/>
              <a:t>CRITERIOS DE EVALUACIÓN.</a:t>
            </a:r>
            <a:endParaRPr lang="es-ES" dirty="0"/>
          </a:p>
          <a:p>
            <a:r>
              <a:rPr lang="es-ES" dirty="0" smtClean="0"/>
              <a:t>No </a:t>
            </a:r>
            <a:r>
              <a:rPr lang="es-ES" dirty="0"/>
              <a:t>debe enviar el registro, ante cualquier duda escribir  al correo: palacioiris68@gmail.com (Colocar nombre del alumno/a).</a:t>
            </a:r>
          </a:p>
          <a:p>
            <a:r>
              <a:rPr lang="es-ES" dirty="0"/>
              <a:t>   </a:t>
            </a:r>
            <a:r>
              <a:rPr lang="es-ES" dirty="0" smtClean="0"/>
              <a:t>Se </a:t>
            </a:r>
            <a:r>
              <a:rPr lang="es-ES" dirty="0"/>
              <a:t>revisará el  cuaderno del estudiante cuando eventualmente volvamos a clases en el aula.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574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326</TotalTime>
  <Words>238</Words>
  <Application>Microsoft Office PowerPoint</Application>
  <PresentationFormat>Personalizado</PresentationFormat>
  <Paragraphs>28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Clase: pueblos originarios.     Historia geografía y Ciencias sociales . Profesora: Iris Palacio G.   </vt:lpstr>
      <vt:lpstr>Objetivo de aprendizaje : Investigar modo de vida de un pueblo originario</vt:lpstr>
      <vt:lpstr>Registrar en el cuaderno.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61</cp:revision>
  <dcterms:created xsi:type="dcterms:W3CDTF">2020-03-20T22:29:31Z</dcterms:created>
  <dcterms:modified xsi:type="dcterms:W3CDTF">2020-08-21T01:51:03Z</dcterms:modified>
</cp:coreProperties>
</file>