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20/08/2020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1752600"/>
            <a:ext cx="6701244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24 al 28 de agosto,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45</a:t>
            </a:r>
          </a:p>
          <a:p>
            <a:pPr rtl="0"/>
            <a:r>
              <a:rPr lang="es-ES" sz="2800" dirty="0" smtClean="0"/>
              <a:t>Clase 46 </a:t>
            </a:r>
          </a:p>
          <a:p>
            <a:pPr rtl="0"/>
            <a:r>
              <a:rPr lang="es-ES" sz="2800" dirty="0" smtClean="0"/>
              <a:t>Clase 47</a:t>
            </a:r>
          </a:p>
          <a:p>
            <a:pPr rtl="0"/>
            <a:r>
              <a:rPr lang="es-ES" sz="2800" dirty="0" smtClean="0"/>
              <a:t>Clase 48</a:t>
            </a:r>
          </a:p>
          <a:p>
            <a:pPr rtl="0"/>
            <a:r>
              <a:rPr lang="es-ES" sz="2800" dirty="0" smtClean="0"/>
              <a:t>(Páginas del texto de estudio Leo Primero  de la 71 a 84)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palacioiris68@gmail.com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28 de Agosto.</a:t>
            </a:r>
          </a:p>
          <a:p>
            <a:r>
              <a:rPr lang="es-CL" dirty="0" smtClean="0"/>
              <a:t>( tickets de  salidas de: clases 45, 46, 47, y 48)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148</TotalTime>
  <Words>104</Words>
  <Application>Microsoft Office PowerPoint</Application>
  <PresentationFormat>Personalizado</PresentationFormat>
  <Paragraphs>15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Iris Palacio g. segundo básico  </vt:lpstr>
      <vt:lpstr>Recordar : semana del 24 al 28 de agosto, Trabajar las siguientes clases del texto de estudio Leo Primero.</vt:lpstr>
      <vt:lpstr>Criterios de evaluación . Enviar el registro fotográfico sólo de los ticket de salida , al Correo: palacioiris68@gmail.com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41</cp:revision>
  <dcterms:created xsi:type="dcterms:W3CDTF">2020-03-20T22:29:31Z</dcterms:created>
  <dcterms:modified xsi:type="dcterms:W3CDTF">2020-08-21T01:48:29Z</dcterms:modified>
</cp:coreProperties>
</file>