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2" d="100"/>
          <a:sy n="82" d="100"/>
        </p:scale>
        <p:origin x="-300" y="-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14/08/2020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14-08-2020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14-08-2020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14/08/2020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p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2013994"/>
            <a:ext cx="7766459" cy="3300955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br>
              <a:rPr lang="es-ES" sz="6000" dirty="0" smtClean="0">
                <a:latin typeface="AR CENA" pitchFamily="2" charset="0"/>
              </a:rPr>
            </a:br>
            <a:r>
              <a:rPr lang="es-ES" sz="6000" dirty="0" smtClean="0">
                <a:latin typeface="AR CENA" pitchFamily="2" charset="0"/>
              </a:rPr>
              <a:t>           TOMO 2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Curso: 1 año A.</a:t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17 al 21 de agosto,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41</a:t>
            </a:r>
          </a:p>
          <a:p>
            <a:pPr rtl="0"/>
            <a:r>
              <a:rPr lang="es-ES" sz="2800" dirty="0" smtClean="0"/>
              <a:t>Clase 42 </a:t>
            </a:r>
          </a:p>
          <a:p>
            <a:pPr rtl="0"/>
            <a:r>
              <a:rPr lang="es-ES" sz="2800" dirty="0" smtClean="0"/>
              <a:t>Clase 43</a:t>
            </a:r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(Páginas del texto de estudio Leo Primero  de la 80 a la 99.)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39" y="2068830"/>
            <a:ext cx="10762719" cy="2740914"/>
          </a:xfrm>
        </p:spPr>
        <p:txBody>
          <a:bodyPr/>
          <a:lstStyle/>
          <a:p>
            <a:r>
              <a:rPr lang="es-CL" dirty="0" smtClean="0"/>
              <a:t>   El registro fotográfico debe ser enviado el día viernes 21 de Agosto.</a:t>
            </a:r>
          </a:p>
          <a:p>
            <a:r>
              <a:rPr lang="es-CL" dirty="0" smtClean="0"/>
              <a:t>   ( tickets de  salidas de clases</a:t>
            </a:r>
            <a:r>
              <a:rPr lang="es-CL" smtClean="0"/>
              <a:t>:  41, 42 y 43  </a:t>
            </a:r>
            <a:r>
              <a:rPr lang="es-CL" dirty="0" smtClean="0"/>
              <a:t>).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4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290" y="2852146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152</TotalTime>
  <Words>112</Words>
  <Application>Microsoft Office PowerPoint</Application>
  <PresentationFormat>Personalizado</PresentationFormat>
  <Paragraphs>18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        TOMO 2    LENGUAJE Y COMUNICACIÓN. Profesora: Carola Rubilar. Curso: 1 año A. </vt:lpstr>
      <vt:lpstr>Recordar : semana del 17 al 21 de agosto, Trabajar las siguientes clases del texto de estudio Leo Primero.</vt:lpstr>
      <vt:lpstr>Criterios de evaluación . Enviar el registro fotográfico sólo de los ticket de salida , al Correo: carolaandrea.r@hotmail.com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32</cp:revision>
  <dcterms:created xsi:type="dcterms:W3CDTF">2020-03-20T22:29:31Z</dcterms:created>
  <dcterms:modified xsi:type="dcterms:W3CDTF">2020-08-14T21:12:30Z</dcterms:modified>
</cp:coreProperties>
</file>