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2013994"/>
            <a:ext cx="7766459" cy="3300955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br>
              <a:rPr lang="es-ES" sz="6000" dirty="0" smtClean="0">
                <a:latin typeface="AR CENA" pitchFamily="2" charset="0"/>
              </a:rPr>
            </a:br>
            <a:r>
              <a:rPr lang="es-ES" sz="6000" dirty="0" smtClean="0">
                <a:latin typeface="AR CENA" pitchFamily="2" charset="0"/>
              </a:rPr>
              <a:t>           TOMO 2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1 año A.</a:t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24 al 28 de agosto,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45</a:t>
            </a:r>
          </a:p>
          <a:p>
            <a:pPr rtl="0"/>
            <a:r>
              <a:rPr lang="es-ES" sz="2800" dirty="0" smtClean="0"/>
              <a:t>Clase 46 </a:t>
            </a:r>
          </a:p>
          <a:p>
            <a:pPr rtl="0"/>
            <a:r>
              <a:rPr lang="es-ES" sz="2800" dirty="0" smtClean="0"/>
              <a:t>Clase 47</a:t>
            </a:r>
          </a:p>
          <a:p>
            <a:pPr rtl="0"/>
            <a:r>
              <a:rPr lang="es-ES" sz="2800" dirty="0" smtClean="0"/>
              <a:t>Clase 48</a:t>
            </a:r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del texto de estudio Leo Primero  de la 105 a la 127.)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 smtClean="0"/>
              <a:t>   El registro fotográfico debe ser enviado el día viernes 28 de Agosto.</a:t>
            </a:r>
          </a:p>
          <a:p>
            <a:r>
              <a:rPr lang="es-CL" dirty="0" smtClean="0"/>
              <a:t>   ( tickets de  salidas de clases:  45, 46 </a:t>
            </a:r>
            <a:r>
              <a:rPr lang="es-CL" dirty="0"/>
              <a:t>,</a:t>
            </a:r>
            <a:r>
              <a:rPr lang="es-CL" dirty="0" smtClean="0"/>
              <a:t>47 y 48 ).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155</TotalTime>
  <Words>116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        TOMO 2    LENGUAJE Y COMUNICACIÓN. Profesora: Carola Rubilar. Curso: 1 año A. </vt:lpstr>
      <vt:lpstr>Recordar : semana del 24 al 28 de agosto,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35</cp:revision>
  <dcterms:created xsi:type="dcterms:W3CDTF">2020-03-20T22:29:31Z</dcterms:created>
  <dcterms:modified xsi:type="dcterms:W3CDTF">2020-08-19T01:05:49Z</dcterms:modified>
</cp:coreProperties>
</file>