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60" r:id="rId4"/>
    <p:sldId id="264" r:id="rId5"/>
    <p:sldId id="263" r:id="rId6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21/08/2020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21-08-2020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21-08-2020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21/08/2020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>
                <a:latin typeface="AR CENA" pitchFamily="2" charset="0"/>
              </a:rPr>
              <a:t>Clase </a:t>
            </a:r>
            <a:r>
              <a:rPr lang="es-ES" dirty="0" smtClean="0">
                <a:latin typeface="AR CENA" pitchFamily="2" charset="0"/>
              </a:rPr>
              <a:t>11 </a:t>
            </a:r>
            <a:r>
              <a:rPr lang="es-ES" dirty="0">
                <a:latin typeface="AR CENA" pitchFamily="2" charset="0"/>
              </a:rPr>
              <a:t>Porcentaje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Matemática 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Profesora: Carola </a:t>
            </a:r>
            <a:r>
              <a:rPr lang="es-ES" dirty="0" err="1">
                <a:latin typeface="AR CENA" pitchFamily="2" charset="0"/>
              </a:rPr>
              <a:t>Rubilar</a:t>
            </a:r>
            <a:r>
              <a:rPr lang="es-ES" dirty="0">
                <a:latin typeface="AR CENA" pitchFamily="2" charset="0"/>
              </a:rPr>
              <a:t>.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>Curso : 7 año a</a:t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/>
              <a:t>Comprensión de lectura.</a:t>
            </a:r>
          </a:p>
          <a:p>
            <a:pPr rtl="0"/>
            <a:r>
              <a:rPr lang="es-ES" dirty="0"/>
              <a:t>Lenguaje y comunicación</a:t>
            </a:r>
          </a:p>
          <a:p>
            <a:pPr rtl="0"/>
            <a:r>
              <a:rPr lang="es-ES" dirty="0"/>
              <a:t>Primer año A</a:t>
            </a: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/>
              <a:t>Objetivo de aprendizaje :  Analizar </a:t>
            </a:r>
            <a:r>
              <a:rPr lang="es-ES" dirty="0" smtClean="0"/>
              <a:t> dado el total y una parte de él calcular que % es esa parte del total.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endParaRPr lang="es-ES" sz="2800" dirty="0"/>
          </a:p>
          <a:p>
            <a:r>
              <a:rPr lang="es-ES" sz="2800" dirty="0"/>
              <a:t>   Trabajar con los ejercicios de desafíos en la clase online .</a:t>
            </a:r>
          </a:p>
          <a:p>
            <a:pPr rtl="0"/>
            <a:r>
              <a:rPr lang="es-ES" sz="2800" dirty="0"/>
              <a:t>   Copiar en tu cuaderno los ejercicios de desafíos y posteriormente desarrollar en forma ordenada.</a:t>
            </a:r>
          </a:p>
          <a:p>
            <a:pPr rtl="0"/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1120140"/>
            <a:ext cx="10344150" cy="3200400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enviar registro fotográfico, ante cualquier duda escribir  al correo: </a:t>
            </a:r>
            <a:r>
              <a:rPr lang="es-ES" dirty="0">
                <a:hlinkClick r:id="rId3"/>
              </a:rPr>
              <a:t>carolaandrea.r@hotmail.com</a:t>
            </a:r>
            <a:r>
              <a:rPr lang="es-ES" dirty="0"/>
              <a:t> (Colocar nombre del alumno/a).</a:t>
            </a:r>
          </a:p>
          <a:p>
            <a:r>
              <a:rPr lang="es-ES" dirty="0"/>
              <a:t>    Se revisará el cuaderno  de actividades 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Registro en el cuaderno.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/>
              <a:t>                                                                         Fecha:_________                                                                             </a:t>
            </a:r>
          </a:p>
          <a:p>
            <a:r>
              <a:rPr lang="es-ES" sz="2800" dirty="0"/>
              <a:t>   OA: Analizar </a:t>
            </a:r>
            <a:r>
              <a:rPr lang="es-ES" sz="2800" dirty="0" smtClean="0"/>
              <a:t>dado el total  y una parte de él calcular que  % es esa parte del total.</a:t>
            </a:r>
            <a:endParaRPr lang="es-ES" sz="2800" dirty="0"/>
          </a:p>
          <a:p>
            <a:r>
              <a:rPr lang="es-ES" sz="2800" dirty="0"/>
              <a:t>                                   </a:t>
            </a:r>
          </a:p>
          <a:p>
            <a:r>
              <a:rPr lang="es-ES" sz="2800" dirty="0"/>
              <a:t>                                      </a:t>
            </a:r>
            <a:r>
              <a:rPr lang="es-ES" sz="2800" u="sng" dirty="0"/>
              <a:t>Actividad.</a:t>
            </a:r>
          </a:p>
          <a:p>
            <a:r>
              <a:rPr lang="es-ES" sz="2800" dirty="0"/>
              <a:t>   Desarrollar los desafíos de la clase online </a:t>
            </a:r>
            <a:r>
              <a:rPr lang="es-ES" sz="2400" dirty="0"/>
              <a:t>.</a:t>
            </a:r>
          </a:p>
          <a:p>
            <a:endParaRPr lang="es-CL" b="0" dirty="0"/>
          </a:p>
        </p:txBody>
      </p:sp>
    </p:spTree>
    <p:extLst>
      <p:ext uri="{BB962C8B-B14F-4D97-AF65-F5344CB8AC3E}">
        <p14:creationId xmlns:p14="http://schemas.microsoft.com/office/powerpoint/2010/main" val="150355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>
                <a:latin typeface="Comic Sans MS" panose="030F0702030302020204" pitchFamily="66" charset="0"/>
              </a:rPr>
              <a:t>¡ </a:t>
            </a:r>
            <a:r>
              <a:rPr lang="es-CL" sz="4400" dirty="0">
                <a:latin typeface="Comic Sans MS" panose="030F0702030302020204" pitchFamily="66" charset="0"/>
              </a:rPr>
              <a:t>Muy 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10" y="154305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203</TotalTime>
  <Words>119</Words>
  <Application>Microsoft Office PowerPoint</Application>
  <PresentationFormat>Personalizado</PresentationFormat>
  <Paragraphs>21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Ángulos</vt:lpstr>
      <vt:lpstr>Clase 11 Porcentaje .    Matemática . Profesora: Carola Rubilar. Curso : 7 año a   </vt:lpstr>
      <vt:lpstr>Objetivo de aprendizaje :  Analizar  dado el total y una parte de él calcular que % es esa parte del total.</vt:lpstr>
      <vt:lpstr>Presentación de PowerPoint</vt:lpstr>
      <vt:lpstr>Registro en el cuaderno.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38</cp:revision>
  <dcterms:created xsi:type="dcterms:W3CDTF">2020-03-20T22:29:31Z</dcterms:created>
  <dcterms:modified xsi:type="dcterms:W3CDTF">2020-08-21T20:48:01Z</dcterms:modified>
</cp:coreProperties>
</file>