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26/08/2020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26/08/2020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</a:t>
            </a:r>
            <a:r>
              <a:rPr lang="es-ES" dirty="0" smtClean="0">
                <a:latin typeface="AR CENA" pitchFamily="2" charset="0"/>
              </a:rPr>
              <a:t>12 </a:t>
            </a:r>
            <a:r>
              <a:rPr lang="es-ES" dirty="0">
                <a:latin typeface="AR CENA" pitchFamily="2" charset="0"/>
              </a:rPr>
              <a:t>Porcentaje </a:t>
            </a:r>
            <a:r>
              <a:rPr lang="es-ES" dirty="0" smtClean="0">
                <a:latin typeface="AR CENA" pitchFamily="2" charset="0"/>
              </a:rPr>
              <a:t>( Retroalimentación ).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Analizar </a:t>
            </a:r>
            <a:r>
              <a:rPr lang="es-CL" dirty="0" smtClean="0"/>
              <a:t>las tres situaciones que </a:t>
            </a:r>
            <a:r>
              <a:rPr lang="es-CL" dirty="0"/>
              <a:t>pueden </a:t>
            </a:r>
            <a:r>
              <a:rPr lang="es-CL" dirty="0" smtClean="0"/>
              <a:t>plantearse en %.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Analizar </a:t>
            </a:r>
            <a:r>
              <a:rPr lang="es-CL" sz="2800" dirty="0" smtClean="0"/>
              <a:t>las tres situaciones </a:t>
            </a:r>
            <a:r>
              <a:rPr lang="es-CL" sz="2800" dirty="0"/>
              <a:t>que pueden plantearse en %.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211</TotalTime>
  <Words>103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12 Porcentaje ( Retroalimentación ).    Matemática . Profesora: Carola Rubilar. Curso : 7 año a   </vt:lpstr>
      <vt:lpstr>Objetivo de aprendizaje :  Analizar las tres situaciones que pueden plantearse en %.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39</cp:revision>
  <dcterms:created xsi:type="dcterms:W3CDTF">2020-03-20T22:29:31Z</dcterms:created>
  <dcterms:modified xsi:type="dcterms:W3CDTF">2020-08-27T02:38:08Z</dcterms:modified>
</cp:coreProperties>
</file>