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Problemas cotidianos 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 : 1 año a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Objetivo de aprendizaje : Analizar problemas cotidianos de  adición y sustracción hasta el número 10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24 al 28 de Agosto .</a:t>
            </a:r>
          </a:p>
          <a:p>
            <a:r>
              <a:rPr lang="es-ES" sz="2800" dirty="0" smtClean="0"/>
              <a:t>Trabajar cuaderno de actividades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(Lección 27)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172593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152</TotalTime>
  <Words>60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Problemas cotidianos  .    Matemática . Profesora: Carola Rubilar. Curso : 1 año a   </vt:lpstr>
      <vt:lpstr>Objetivo de aprendizaje : Analizar problemas cotidianos de  adición y sustracción hasta el número 10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27</cp:revision>
  <dcterms:created xsi:type="dcterms:W3CDTF">2020-03-20T22:29:31Z</dcterms:created>
  <dcterms:modified xsi:type="dcterms:W3CDTF">2020-08-19T01:07:02Z</dcterms:modified>
</cp:coreProperties>
</file>