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20/08/2020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20-08-2020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20/08/2020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01532" y="2409422"/>
            <a:ext cx="6168981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Clase: evaluación integrativa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</a:t>
            </a:r>
            <a:r>
              <a:rPr lang="es-ES" sz="2000" dirty="0" smtClean="0"/>
              <a:t>Resolver ejercicios de acuerdo a lo estudiado en clases anteriores, integrando aprendizajes.</a:t>
            </a:r>
            <a:endParaRPr lang="es-ES" sz="2000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24 al 28 de Agosto.</a:t>
            </a:r>
          </a:p>
          <a:p>
            <a:r>
              <a:rPr lang="es-ES" sz="2800" dirty="0" smtClean="0"/>
              <a:t>Trabajar en el cuaderno de actividades. (Páginas 38 y 39)</a:t>
            </a:r>
            <a:endParaRPr lang="es-ES" sz="2800" dirty="0"/>
          </a:p>
          <a:p>
            <a:r>
              <a:rPr lang="es-ES" sz="2800" dirty="0"/>
              <a:t>Si desea, complemente con el texto del estudiante.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068636"/>
            <a:ext cx="10344150" cy="3741108"/>
          </a:xfrm>
        </p:spPr>
        <p:txBody>
          <a:bodyPr>
            <a:normAutofit/>
          </a:bodyPr>
          <a:lstStyle/>
          <a:p>
            <a:r>
              <a:rPr lang="es-ES" dirty="0"/>
              <a:t>Criterios de </a:t>
            </a:r>
            <a:r>
              <a:rPr lang="es-ES" dirty="0" smtClean="0"/>
              <a:t>evaluación: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registro, ante </a:t>
            </a:r>
            <a:r>
              <a:rPr lang="es-ES" dirty="0"/>
              <a:t>cualquier duda escribir </a:t>
            </a:r>
            <a:r>
              <a:rPr lang="es-ES" dirty="0" smtClean="0"/>
              <a:t>al correo</a:t>
            </a:r>
            <a:r>
              <a:rPr lang="es-ES" dirty="0"/>
              <a:t>: </a:t>
            </a:r>
            <a:r>
              <a:rPr lang="es-ES" dirty="0" smtClean="0"/>
              <a:t>palacioiris68@gmail.com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cuaderno de actividades, cuando eventualmente volvamos a clases,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270" y="14516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218</TotalTime>
  <Words>66</Words>
  <Application>Microsoft Office PowerPoint</Application>
  <PresentationFormat>Personalizado</PresentationFormat>
  <Paragraphs>12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Clase: evaluación integrativa    Matemática . Profesora: Iris Palacio G. segundo básico.   </vt:lpstr>
      <vt:lpstr>Objetivo de aprendizaje : Resolver ejercicios de acuerdo a lo estudiado en clases anteriores, integrando aprendizajes.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45</cp:revision>
  <dcterms:created xsi:type="dcterms:W3CDTF">2020-03-20T22:29:31Z</dcterms:created>
  <dcterms:modified xsi:type="dcterms:W3CDTF">2020-08-21T01:49:49Z</dcterms:modified>
</cp:coreProperties>
</file>