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5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27/08/2020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27/08/2020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27-08-2020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27/08/2020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27/08/2020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27/08/2020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27/08/2020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27/08/2020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27/08/2020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27-08-2020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27/08/2020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27/08/2020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27/08/2020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27/08/2020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27/08/2020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27/08/2020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27/08/2020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68627" y="649995"/>
            <a:ext cx="9177050" cy="4858439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sz="2400" dirty="0" smtClean="0">
                <a:latin typeface="AR CENA" pitchFamily="2" charset="0"/>
              </a:rPr>
              <a:t>Clase: Repaso y Retroalimentación de  aprendizajes vistos en clases anteriores, en relación a textos narrativos.</a:t>
            </a:r>
            <a:br>
              <a:rPr lang="es-ES" sz="2400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Lenguaje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curso: Quinto básico.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Clases: 31 de agosto.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(continuación clase 24-08)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pic>
        <p:nvPicPr>
          <p:cNvPr id="3" name="Imagen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693" y="2247441"/>
            <a:ext cx="4560983" cy="33821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110169"/>
            <a:ext cx="10027920" cy="1444311"/>
          </a:xfrm>
        </p:spPr>
        <p:txBody>
          <a:bodyPr rtlCol="0">
            <a:normAutofit fontScale="90000"/>
          </a:bodyPr>
          <a:lstStyle/>
          <a:p>
            <a:r>
              <a:rPr lang="es-ES" dirty="0" smtClean="0"/>
              <a:t>Objetivo de aprendizaje :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1.- Analizar aspectos relevantes de narraciones.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2.- Repasar </a:t>
            </a:r>
            <a:r>
              <a:rPr lang="es-ES" dirty="0">
                <a:latin typeface="AR CENA" pitchFamily="2" charset="0"/>
              </a:rPr>
              <a:t>y Retroalimentar aprendizajes vistos en clases anteriores.</a:t>
            </a:r>
            <a:br>
              <a:rPr lang="es-ES" dirty="0">
                <a:latin typeface="AR CENA" pitchFamily="2" charset="0"/>
              </a:rPr>
            </a:b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277585" y="1134737"/>
            <a:ext cx="10027920" cy="4274391"/>
          </a:xfrm>
        </p:spPr>
        <p:txBody>
          <a:bodyPr rtlCol="0"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s-ES" sz="2000" dirty="0" smtClean="0"/>
              <a:t>Actividades:</a:t>
            </a:r>
          </a:p>
          <a:p>
            <a:pPr>
              <a:lnSpc>
                <a:spcPct val="110000"/>
              </a:lnSpc>
            </a:pPr>
            <a:r>
              <a:rPr lang="es-ES" sz="2000" dirty="0" smtClean="0"/>
              <a:t>Antes: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Recordar aspectos ya abordados en clases.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Lluvia de ideas en relación a preguntas.  </a:t>
            </a:r>
          </a:p>
          <a:p>
            <a:pPr>
              <a:lnSpc>
                <a:spcPct val="110000"/>
              </a:lnSpc>
            </a:pPr>
            <a:r>
              <a:rPr lang="es-ES" sz="2000" dirty="0" smtClean="0"/>
              <a:t>Durante: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Leer fábula “la liebre y la tortuga” comentar. Leer rúbrica.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Basándose en la fábula, completar un cuadro con algunos elementos ya estudiados, de un texto narrativo.</a:t>
            </a:r>
          </a:p>
          <a:p>
            <a:pPr rtl="0">
              <a:lnSpc>
                <a:spcPct val="110000"/>
              </a:lnSpc>
            </a:pPr>
            <a:r>
              <a:rPr lang="es-ES" sz="2000" dirty="0" smtClean="0"/>
              <a:t>Después: </a:t>
            </a:r>
          </a:p>
          <a:p>
            <a:pPr rtl="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Revisar, leer lo que respondió.</a:t>
            </a:r>
          </a:p>
          <a:p>
            <a:pPr rtl="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Retroalimentación final.</a:t>
            </a:r>
          </a:p>
          <a:p>
            <a:pPr rtl="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/>
              <a:t>Cuando finalice la clase debe enviar registro fotográfico de la actividad, solo el cuadro desarrollado. </a:t>
            </a:r>
          </a:p>
          <a:p>
            <a:pPr marL="0" indent="0" rtl="0">
              <a:lnSpc>
                <a:spcPct val="110000"/>
              </a:lnSpc>
            </a:pPr>
            <a:r>
              <a:rPr lang="es-ES" sz="2000" dirty="0" smtClean="0"/>
              <a:t> Correo: palacioiris68@gmail.com</a:t>
            </a:r>
          </a:p>
          <a:p>
            <a:pPr rtl="0">
              <a:lnSpc>
                <a:spcPct val="110000"/>
              </a:lnSpc>
            </a:pPr>
            <a:endParaRPr lang="es-ES" sz="2000" u="sng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half" idx="1"/>
          </p:nvPr>
        </p:nvSpPr>
        <p:spPr>
          <a:xfrm>
            <a:off x="1097280" y="672029"/>
            <a:ext cx="9974672" cy="4516916"/>
          </a:xfrm>
        </p:spPr>
        <p:txBody>
          <a:bodyPr/>
          <a:lstStyle/>
          <a:p>
            <a:r>
              <a:rPr lang="es-CL" sz="2400" dirty="0" smtClean="0"/>
              <a:t>Escribir en el cuaderno:</a:t>
            </a:r>
          </a:p>
          <a:p>
            <a:r>
              <a:rPr lang="es-CL" sz="1800" dirty="0" smtClean="0"/>
              <a:t>Fecha y objetivo de aprendizaje.</a:t>
            </a:r>
          </a:p>
          <a:p>
            <a:r>
              <a:rPr lang="es-CL" sz="1800" dirty="0" smtClean="0"/>
              <a:t>Dibujar el cuadro o tabla para escribir las indicaciones</a:t>
            </a:r>
            <a:r>
              <a:rPr lang="es-CL" sz="1800" dirty="0"/>
              <a:t> </a:t>
            </a:r>
            <a:r>
              <a:rPr lang="es-CL" sz="1800" dirty="0" smtClean="0"/>
              <a:t>y completar.</a:t>
            </a:r>
          </a:p>
          <a:p>
            <a:endParaRPr lang="es-CL" dirty="0" smtClean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59804"/>
              </p:ext>
            </p:extLst>
          </p:nvPr>
        </p:nvGraphicFramePr>
        <p:xfrm>
          <a:off x="947448" y="2181340"/>
          <a:ext cx="10278738" cy="30076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0330"/>
                <a:gridCol w="1685581"/>
                <a:gridCol w="1553378"/>
                <a:gridCol w="1520328"/>
                <a:gridCol w="1949986"/>
                <a:gridCol w="2049135"/>
              </a:tblGrid>
              <a:tr h="1338781"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TIPO</a:t>
                      </a:r>
                      <a:r>
                        <a:rPr lang="es-CL" sz="1600" baseline="0" dirty="0" smtClean="0"/>
                        <a:t> DE TEXTO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PERSONAJES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AMBIENTE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ESTRUCTURA</a:t>
                      </a:r>
                    </a:p>
                    <a:p>
                      <a:r>
                        <a:rPr lang="es-CL" dirty="0" smtClean="0"/>
                        <a:t>NARRACIÓN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CARACTERÍSTICAS FÍSICAS Y SICOLÓGICAS </a:t>
                      </a:r>
                    </a:p>
                    <a:p>
                      <a:r>
                        <a:rPr lang="es-CL" dirty="0" smtClean="0"/>
                        <a:t> (un personaje)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CARACTERÍSTICAS PRINCIPALES DEL TEXTO.</a:t>
                      </a:r>
                      <a:endParaRPr lang="es-CL" dirty="0"/>
                    </a:p>
                  </a:txBody>
                  <a:tcPr/>
                </a:tc>
              </a:tr>
              <a:tr h="1668824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47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619</TotalTime>
  <Words>143</Words>
  <Application>Microsoft Office PowerPoint</Application>
  <PresentationFormat>Personalizado</PresentationFormat>
  <Paragraphs>29</Paragraphs>
  <Slides>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      Clase: Repaso y Retroalimentación de  aprendizajes vistos en clases anteriores, en relación a textos narrativos.  Lenguaje . Profesora: Iris Palacio G. curso: Quinto básico. Clases: 31 de agosto. (continuación clase 24-08)  </vt:lpstr>
      <vt:lpstr>Objetivo de aprendizaje : 1.- Analizar aspectos relevantes de narraciones. 2.- Repasar y Retroalimentar aprendizajes vistos en clases anteriores. 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121</cp:revision>
  <dcterms:created xsi:type="dcterms:W3CDTF">2020-03-20T22:29:31Z</dcterms:created>
  <dcterms:modified xsi:type="dcterms:W3CDTF">2020-08-27T23:51:12Z</dcterms:modified>
</cp:coreProperties>
</file>