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3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24/09/2020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09302" y="1752599"/>
            <a:ext cx="5894023" cy="4097357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El agua.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Ciencias naturales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8884002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 : describir y observar características del agua.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-ES" sz="2400" dirty="0" smtClean="0"/>
              <a:t>Semana del 28 al 02 de Octubre.</a:t>
            </a:r>
          </a:p>
          <a:p>
            <a:r>
              <a:rPr lang="es-ES" sz="2400" dirty="0" smtClean="0"/>
              <a:t>Unidad 4: lección 7</a:t>
            </a:r>
          </a:p>
          <a:p>
            <a:pPr rtl="0"/>
            <a:r>
              <a:rPr lang="es-ES" sz="2400" dirty="0" smtClean="0"/>
              <a:t>1.- Leer, observar las páginas del texto del estudiante ( páginas de 100 a 104)</a:t>
            </a:r>
          </a:p>
          <a:p>
            <a:pPr rtl="0"/>
            <a:r>
              <a:rPr lang="es-ES" sz="2400" dirty="0" smtClean="0"/>
              <a:t>2.- Desarrollar las actividades o experimentos y comentar con un adulto las preguntas. (no se escriben)</a:t>
            </a:r>
          </a:p>
          <a:p>
            <a:pPr rtl="0"/>
            <a:r>
              <a:rPr lang="es-ES" sz="2400" dirty="0" smtClean="0"/>
              <a:t>3.- </a:t>
            </a:r>
            <a:r>
              <a:rPr lang="es-ES" sz="2400" dirty="0"/>
              <a:t>R</a:t>
            </a:r>
            <a:r>
              <a:rPr lang="es-ES" sz="2400" dirty="0" smtClean="0"/>
              <a:t>esponder las preguntas que están en el  cuaderno de actividades de ciencias naturales de la página 62 ( se escribe ahí mismo)</a:t>
            </a:r>
            <a:endParaRPr lang="es-ES" sz="2400" dirty="0"/>
          </a:p>
          <a:p>
            <a:pPr rtl="0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435</TotalTime>
  <Words>100</Words>
  <Application>Microsoft Office PowerPoint</Application>
  <PresentationFormat>Personalizado</PresentationFormat>
  <Paragraphs>11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Clase: El agua. Ciencias naturales . Profesora: Iris Palacio G.   </vt:lpstr>
      <vt:lpstr>Objetivo de aprendizaje : describir y observar características del agua.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78</cp:revision>
  <dcterms:created xsi:type="dcterms:W3CDTF">2020-03-20T22:29:31Z</dcterms:created>
  <dcterms:modified xsi:type="dcterms:W3CDTF">2020-09-25T00:54:01Z</dcterms:modified>
</cp:coreProperties>
</file>