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0" r:id="rId4"/>
    <p:sldId id="264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3" d="100"/>
          <a:sy n="83" d="100"/>
        </p:scale>
        <p:origin x="-258" y="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07/09/2020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 Los seres vivos de mi entorno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Ciencias Naturales.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identificar como son los seres vivos.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21 al 25 de Julio .</a:t>
            </a:r>
          </a:p>
          <a:p>
            <a:r>
              <a:rPr lang="es-ES" sz="2800" dirty="0" smtClean="0"/>
              <a:t>Trabajar Texto del estudiante .</a:t>
            </a:r>
          </a:p>
          <a:p>
            <a:r>
              <a:rPr lang="es-ES" sz="2800" dirty="0" smtClean="0"/>
              <a:t>Lección </a:t>
            </a:r>
            <a:r>
              <a:rPr lang="es-ES" sz="2800" dirty="0"/>
              <a:t>2</a:t>
            </a:r>
            <a:r>
              <a:rPr lang="es-ES" sz="2800" dirty="0" smtClean="0"/>
              <a:t> </a:t>
            </a:r>
            <a:endParaRPr lang="es-ES" sz="2800" dirty="0"/>
          </a:p>
          <a:p>
            <a:pPr rtl="0"/>
            <a:endParaRPr lang="es-ES" sz="2800" dirty="0" smtClean="0"/>
          </a:p>
          <a:p>
            <a:pPr rtl="0"/>
            <a:r>
              <a:rPr lang="es-ES" sz="2800" dirty="0" smtClean="0"/>
              <a:t>(Páginas  44 y 45  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131570"/>
            <a:ext cx="10344150" cy="3678174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Criterios de evaluación </a:t>
            </a:r>
            <a:r>
              <a:rPr lang="es-ES" dirty="0" smtClean="0"/>
              <a:t>.</a:t>
            </a:r>
          </a:p>
          <a:p>
            <a:r>
              <a:rPr lang="es-ES" dirty="0"/>
              <a:t> </a:t>
            </a:r>
            <a:r>
              <a:rPr lang="es-ES" dirty="0" smtClean="0"/>
              <a:t>   Las preguntas del texto del  estudiante, tal como dice en el libro sólo comentar , no deben ser escrita en el cuaderno.</a:t>
            </a:r>
          </a:p>
          <a:p>
            <a:r>
              <a:rPr lang="es-ES" dirty="0"/>
              <a:t> </a:t>
            </a:r>
            <a:r>
              <a:rPr lang="es-ES" dirty="0" smtClean="0"/>
              <a:t>   Actividad : Buscar recortes o dibujar 3 seres vivos un animal, una planta y un ser humano), debes escribir los nombres 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</a:t>
            </a:r>
            <a:r>
              <a:rPr lang="es-ES" dirty="0"/>
              <a:t>el registro ,ante cualquier duda escribir  al </a:t>
            </a:r>
            <a:r>
              <a:rPr lang="es-ES" dirty="0" smtClean="0"/>
              <a:t>correo</a:t>
            </a:r>
            <a:r>
              <a:rPr lang="es-ES" dirty="0"/>
              <a:t>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</a:t>
            </a:r>
            <a:r>
              <a:rPr lang="es-ES" dirty="0"/>
              <a:t> </a:t>
            </a:r>
            <a:r>
              <a:rPr lang="es-ES" dirty="0" smtClean="0"/>
              <a:t>cuaderno del estudiante cuando eventualmente volvamos a clases en el aula.</a:t>
            </a:r>
          </a:p>
          <a:p>
            <a:endParaRPr lang="es-ES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>
          <a:xfrm>
            <a:off x="1074420" y="1097280"/>
            <a:ext cx="10492740" cy="3712464"/>
          </a:xfrm>
        </p:spPr>
        <p:txBody>
          <a:bodyPr/>
          <a:lstStyle/>
          <a:p>
            <a:r>
              <a:rPr lang="es-ES" dirty="0" smtClean="0"/>
              <a:t>                                                                        Fecha:______________</a:t>
            </a:r>
          </a:p>
          <a:p>
            <a:r>
              <a:rPr lang="es-ES" dirty="0" smtClean="0"/>
              <a:t>OA: Identificar como son los seres vivos  .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</a:t>
            </a:r>
            <a:r>
              <a:rPr lang="es-ES" u="sng" dirty="0" smtClean="0"/>
              <a:t>Actividad.</a:t>
            </a:r>
          </a:p>
          <a:p>
            <a:r>
              <a:rPr lang="es-ES" dirty="0" smtClean="0"/>
              <a:t>    Buscar </a:t>
            </a:r>
            <a:r>
              <a:rPr lang="es-ES" dirty="0"/>
              <a:t>recortes o dibujar </a:t>
            </a:r>
            <a:r>
              <a:rPr lang="es-ES" dirty="0" smtClean="0"/>
              <a:t>3 </a:t>
            </a:r>
            <a:r>
              <a:rPr lang="es-ES" dirty="0"/>
              <a:t>seres </a:t>
            </a:r>
            <a:r>
              <a:rPr lang="es-ES" dirty="0" smtClean="0"/>
              <a:t>vivos un animal, una planta y un ser humano) </a:t>
            </a:r>
            <a:r>
              <a:rPr lang="es-ES" dirty="0"/>
              <a:t>, debes escribir </a:t>
            </a:r>
            <a:r>
              <a:rPr lang="es-ES" dirty="0" smtClean="0"/>
              <a:t>sus </a:t>
            </a:r>
            <a:r>
              <a:rPr lang="es-ES" dirty="0"/>
              <a:t>nombres .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Registro en el cuaderno.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0821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10" y="164592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158</TotalTime>
  <Words>157</Words>
  <Application>Microsoft Office PowerPoint</Application>
  <PresentationFormat>Personalizado</PresentationFormat>
  <Paragraphs>24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Clase Los seres vivos de mi entorno .    Ciencias Naturales. . Profesora: Carola Rubilar.   </vt:lpstr>
      <vt:lpstr>Objetivo de aprendizaje : identificar como son los seres vivos.</vt:lpstr>
      <vt:lpstr>Presentación de PowerPoint</vt:lpstr>
      <vt:lpstr>Registro en el cuaderno.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25</cp:revision>
  <dcterms:created xsi:type="dcterms:W3CDTF">2020-03-20T22:29:31Z</dcterms:created>
  <dcterms:modified xsi:type="dcterms:W3CDTF">2020-09-08T02:34:40Z</dcterms:modified>
</cp:coreProperties>
</file>