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7"/>
  </p:notesMasterIdLst>
  <p:handoutMasterIdLst>
    <p:handoutMasterId r:id="rId8"/>
  </p:handoutMasterIdLst>
  <p:sldIdLst>
    <p:sldId id="257" r:id="rId2"/>
    <p:sldId id="258" r:id="rId3"/>
    <p:sldId id="265" r:id="rId4"/>
    <p:sldId id="264" r:id="rId5"/>
    <p:sldId id="263" r:id="rId6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18" autoAdjust="0"/>
    <p:restoredTop sz="96395" autoAdjust="0"/>
  </p:normalViewPr>
  <p:slideViewPr>
    <p:cSldViewPr snapToGrid="0">
      <p:cViewPr>
        <p:scale>
          <a:sx n="81" d="100"/>
          <a:sy n="81" d="100"/>
        </p:scale>
        <p:origin x="-336" y="-24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2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58A6B77-4CD0-4837-888F-5450ED07382F}" type="datetime1">
              <a:rPr lang="es-ES" smtClean="0"/>
              <a:t>24/09/2020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7E03411-58E2-43FD-AE1D-AD77DFF8CB2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FBF568D-E0C5-4F7A-80C1-F7598EC89943}" type="datetime1">
              <a:rPr lang="es-ES" noProof="0" smtClean="0"/>
              <a:pPr/>
              <a:t>24/09/2020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/>
              <a:t>Haga clic para modificar el estilo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C8DC57A8-AE18-4654-B6AF-04B3577165BE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927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798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958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24-09-2020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D2A3-9C84-40EA-B90D-CE0CB003F11C}" type="datetime1">
              <a:rPr lang="es-ES" noProof="0" smtClean="0"/>
              <a:pPr/>
              <a:t>24/09/2020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754-5105-4120-96BF-E066A80C9168}" type="datetime1">
              <a:rPr lang="es-ES" noProof="0" smtClean="0"/>
              <a:pPr/>
              <a:t>24/09/2020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3" y="304799"/>
            <a:ext cx="10058403" cy="1216152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9" name="Grupo 8"/>
          <p:cNvGrpSpPr/>
          <p:nvPr/>
        </p:nvGrpSpPr>
        <p:grpSpPr>
          <a:xfrm>
            <a:off x="1052425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6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39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6763114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7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40" name="Marcador de posición de texto 3"/>
          <p:cNvSpPr>
            <a:spLocks noGrp="1"/>
          </p:cNvSpPr>
          <p:nvPr>
            <p:ph type="body" sz="half" idx="19"/>
          </p:nvPr>
        </p:nvSpPr>
        <p:spPr>
          <a:xfrm>
            <a:off x="6742910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F7458E2-43B4-47F5-9309-6BEE53513121}" type="datetime1">
              <a:rPr lang="es-ES" noProof="0" smtClean="0"/>
              <a:pPr/>
              <a:t>24/09/2020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52" name="Grupo 51"/>
          <p:cNvGrpSpPr>
            <a:grpSpLocks noChangeAspect="1"/>
          </p:cNvGrpSpPr>
          <p:nvPr/>
        </p:nvGrpSpPr>
        <p:grpSpPr>
          <a:xfrm rot="5400000">
            <a:off x="1045141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9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9"/>
          </p:nvPr>
        </p:nvSpPr>
        <p:spPr>
          <a:xfrm>
            <a:off x="1249170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81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grpSp>
        <p:nvGrpSpPr>
          <p:cNvPr id="84" name="Grupo 83"/>
          <p:cNvGrpSpPr>
            <a:grpSpLocks noChangeAspect="1"/>
          </p:cNvGrpSpPr>
          <p:nvPr userDrawn="1"/>
        </p:nvGrpSpPr>
        <p:grpSpPr>
          <a:xfrm rot="5400000">
            <a:off x="4517137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8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82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grpSp>
        <p:nvGrpSpPr>
          <p:cNvPr id="97" name="Grupo 96"/>
          <p:cNvGrpSpPr>
            <a:grpSpLocks noChangeAspect="1"/>
          </p:cNvGrpSpPr>
          <p:nvPr userDrawn="1"/>
        </p:nvGrpSpPr>
        <p:grpSpPr>
          <a:xfrm rot="5400000">
            <a:off x="8019012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9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80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20"/>
          </p:nvPr>
        </p:nvSpPr>
        <p:spPr>
          <a:xfrm>
            <a:off x="8222799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83" name="Marcador de posición de texto 3"/>
          <p:cNvSpPr>
            <a:spLocks noGrp="1"/>
          </p:cNvSpPr>
          <p:nvPr>
            <p:ph type="body" sz="half" idx="22"/>
          </p:nvPr>
        </p:nvSpPr>
        <p:spPr>
          <a:xfrm>
            <a:off x="8209083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776D7C-62EF-4BA7-B64B-98976BFFC620}" type="datetime1">
              <a:rPr lang="es-ES" noProof="0" smtClean="0"/>
              <a:pPr/>
              <a:t>24/09/2020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66215" y="421594"/>
            <a:ext cx="2286000" cy="1885508"/>
          </a:xfrm>
        </p:spPr>
        <p:txBody>
          <a:bodyPr rtlCol="0">
            <a:noAutofit/>
          </a:bodyPr>
          <a:lstStyle>
            <a:lvl1pPr algn="l" rtl="0">
              <a:defRPr sz="220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84" name="Grupo 83"/>
          <p:cNvGrpSpPr>
            <a:grpSpLocks noChangeAspect="1"/>
          </p:cNvGrpSpPr>
          <p:nvPr/>
        </p:nvGrpSpPr>
        <p:grpSpPr>
          <a:xfrm rot="16200000" flipV="1">
            <a:off x="274315" y="1102306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97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grpSp>
        <p:nvGrpSpPr>
          <p:cNvPr id="98" name="Grupo 97"/>
          <p:cNvGrpSpPr/>
          <p:nvPr/>
        </p:nvGrpSpPr>
        <p:grpSpPr>
          <a:xfrm>
            <a:off x="5322491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11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2" y="529603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grpSp>
        <p:nvGrpSpPr>
          <p:cNvPr id="112" name="Grupo 111"/>
          <p:cNvGrpSpPr/>
          <p:nvPr/>
        </p:nvGrpSpPr>
        <p:grpSpPr>
          <a:xfrm>
            <a:off x="5322491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25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2" y="3456066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126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9066215" y="2484995"/>
            <a:ext cx="2286000" cy="3248729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629BEB8-9E7D-46F8-9D38-0DF867B65F6C}" type="datetime1">
              <a:rPr lang="es-ES" noProof="0" smtClean="0"/>
              <a:pPr/>
              <a:t>24/09/2020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24/09/2020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24-09-2020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526C-96C5-4D92-AB97-D8ADC29D42FE}" type="datetime1">
              <a:rPr lang="es-ES" noProof="0" smtClean="0"/>
              <a:pPr/>
              <a:t>24/09/2020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706A-82CB-4CEF-A1F3-DFFE07174E7B}" type="datetime1">
              <a:rPr lang="es-ES" noProof="0" smtClean="0"/>
              <a:pPr/>
              <a:t>24/09/2020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24/09/2020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B6EA-8F6B-4084-8E83-2F4BA16ACF8E}" type="datetime1">
              <a:rPr lang="es-ES" noProof="0" smtClean="0"/>
              <a:pPr/>
              <a:t>24/09/2020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24/09/2020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24/09/2020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F62A26-CBD6-46C0-96AB-9CE431FD79E9}" type="datetime1">
              <a:rPr lang="es-ES" noProof="0" smtClean="0"/>
              <a:pPr/>
              <a:t>24/09/2020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acarolaandrea.r@hotmail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57156" y="1752600"/>
            <a:ext cx="7766459" cy="3562350"/>
          </a:xfrm>
        </p:spPr>
        <p:txBody>
          <a:bodyPr rtlCol="0"/>
          <a:lstStyle/>
          <a:p>
            <a:pPr rtl="0"/>
            <a:r>
              <a:rPr lang="es-ES" dirty="0">
                <a:latin typeface="AR CENA" pitchFamily="2" charset="0"/>
              </a:rPr>
              <a:t>Clase Nos ubicamos en el espacio  .</a:t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>Historia geografía y Ciencias sociales .</a:t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>Profesora: Carola </a:t>
            </a:r>
            <a:r>
              <a:rPr lang="es-ES" dirty="0" err="1">
                <a:latin typeface="AR CENA" pitchFamily="2" charset="0"/>
              </a:rPr>
              <a:t>Rubilar</a:t>
            </a:r>
            <a:r>
              <a:rPr lang="es-ES" dirty="0">
                <a:latin typeface="AR CENA" pitchFamily="2" charset="0"/>
              </a:rPr>
              <a:t>.</a:t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>Curso: 1 año A.</a:t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endParaRPr lang="es-ES" dirty="0">
              <a:latin typeface="AR CENA" pitchFamily="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25000" lnSpcReduction="20000"/>
          </a:bodyPr>
          <a:lstStyle/>
          <a:p>
            <a:pPr rtl="0"/>
            <a:r>
              <a:rPr lang="es-ES" dirty="0"/>
              <a:t>Comprensión de lectura.</a:t>
            </a:r>
          </a:p>
          <a:p>
            <a:pPr rtl="0"/>
            <a:r>
              <a:rPr lang="es-ES" dirty="0"/>
              <a:t>Lenguaje y comunicación</a:t>
            </a:r>
          </a:p>
          <a:p>
            <a:pPr rtl="0"/>
            <a:r>
              <a:rPr lang="es-ES" dirty="0"/>
              <a:t>Primer año A</a:t>
            </a:r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1188720"/>
          </a:xfrm>
        </p:spPr>
        <p:txBody>
          <a:bodyPr rtlCol="0">
            <a:normAutofit/>
          </a:bodyPr>
          <a:lstStyle/>
          <a:p>
            <a:pPr rtl="0"/>
            <a:r>
              <a:rPr lang="es-ES" dirty="0"/>
              <a:t>Objetivo de aprendizaje : Identificar a Chile en mapas.</a:t>
            </a:r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>
          <a:xfrm>
            <a:off x="1097280" y="1531620"/>
            <a:ext cx="10027920" cy="3148858"/>
          </a:xfrm>
        </p:spPr>
        <p:txBody>
          <a:bodyPr rtlCol="0">
            <a:normAutofit/>
          </a:bodyPr>
          <a:lstStyle/>
          <a:p>
            <a:pPr rtl="0"/>
            <a:r>
              <a:rPr lang="es-ES" sz="2800" dirty="0"/>
              <a:t>Semana del 28 de Septiembre al 02 de Octubre.</a:t>
            </a:r>
          </a:p>
          <a:p>
            <a:r>
              <a:rPr lang="es-ES" sz="2800" dirty="0"/>
              <a:t>Trabajar Texto del estudiante .</a:t>
            </a:r>
          </a:p>
          <a:p>
            <a:r>
              <a:rPr lang="es-ES" sz="2800" dirty="0"/>
              <a:t>Lección 2</a:t>
            </a:r>
          </a:p>
          <a:p>
            <a:pPr rtl="0"/>
            <a:endParaRPr lang="es-ES" sz="2800" dirty="0"/>
          </a:p>
          <a:p>
            <a:pPr rtl="0"/>
            <a:r>
              <a:rPr lang="es-ES" sz="2800" dirty="0"/>
              <a:t>(Páginas  del texto del estudiante 84 y 85)</a:t>
            </a:r>
          </a:p>
          <a:p>
            <a:pPr rtl="0"/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97280" y="400050"/>
            <a:ext cx="10027920" cy="4663439"/>
          </a:xfrm>
        </p:spPr>
        <p:txBody>
          <a:bodyPr>
            <a:noAutofit/>
          </a:bodyPr>
          <a:lstStyle/>
          <a:p>
            <a:r>
              <a:rPr lang="es-ES" sz="2400" dirty="0"/>
              <a:t>Criterios de evaluación .</a:t>
            </a:r>
          </a:p>
          <a:p>
            <a:r>
              <a:rPr lang="es-ES" sz="2400" dirty="0"/>
              <a:t>    Las preguntas del texto del  estudiante sólo se comentan con el alumno , no se escriben en el cuaderno.</a:t>
            </a:r>
          </a:p>
          <a:p>
            <a:r>
              <a:rPr lang="es-ES" sz="2400" dirty="0"/>
              <a:t>    Actividad : Realiza la siguiente actividad en tu cuaderno.</a:t>
            </a:r>
          </a:p>
          <a:p>
            <a:r>
              <a:rPr lang="es-ES" sz="2400" dirty="0"/>
              <a:t>1 -  Dibuja nuestro país Chile .</a:t>
            </a:r>
          </a:p>
          <a:p>
            <a:r>
              <a:rPr lang="es-ES" sz="2400" dirty="0"/>
              <a:t>2 – Pinta de color rojo Chile.</a:t>
            </a:r>
          </a:p>
          <a:p>
            <a:r>
              <a:rPr lang="es-ES" sz="2400" dirty="0"/>
              <a:t>3 – Pinta de color azul el Océano Pacífico </a:t>
            </a:r>
          </a:p>
          <a:p>
            <a:r>
              <a:rPr lang="es-ES" sz="2400" dirty="0"/>
              <a:t>No debe enviar el registro ,ante cualquier duda escribir  al correo: </a:t>
            </a:r>
            <a:r>
              <a:rPr lang="es-ES" sz="2400" dirty="0">
                <a:hlinkClick r:id="rId2"/>
              </a:rPr>
              <a:t>carolaandrea.r@hotmail.com</a:t>
            </a:r>
            <a:r>
              <a:rPr lang="es-ES" sz="2400" dirty="0"/>
              <a:t> (Colocar nombre del alumno/a).</a:t>
            </a:r>
          </a:p>
          <a:p>
            <a:r>
              <a:rPr lang="es-ES" sz="2400" dirty="0"/>
              <a:t>    Se revisará el  cuaderno del estudiante cuando eventualmente volvamos a clases en el aula.</a:t>
            </a:r>
          </a:p>
        </p:txBody>
      </p:sp>
    </p:spTree>
    <p:extLst>
      <p:ext uri="{BB962C8B-B14F-4D97-AF65-F5344CB8AC3E}">
        <p14:creationId xmlns:p14="http://schemas.microsoft.com/office/powerpoint/2010/main" val="4151852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sz="half" idx="1"/>
          </p:nvPr>
        </p:nvSpPr>
        <p:spPr>
          <a:xfrm>
            <a:off x="1074420" y="1097280"/>
            <a:ext cx="10492740" cy="3966210"/>
          </a:xfrm>
        </p:spPr>
        <p:txBody>
          <a:bodyPr>
            <a:normAutofit fontScale="92500" lnSpcReduction="20000"/>
          </a:bodyPr>
          <a:lstStyle/>
          <a:p>
            <a:r>
              <a:rPr lang="es-ES" dirty="0"/>
              <a:t>                                                                    Fecha: </a:t>
            </a:r>
          </a:p>
          <a:p>
            <a:r>
              <a:rPr lang="es-ES" dirty="0"/>
              <a:t>OA: Identificar a Chile en mapas</a:t>
            </a:r>
            <a:r>
              <a:rPr lang="es-ES"/>
              <a:t>. </a:t>
            </a:r>
            <a:endParaRPr lang="es-ES" dirty="0"/>
          </a:p>
          <a:p>
            <a:endParaRPr lang="es-ES" dirty="0"/>
          </a:p>
          <a:p>
            <a:r>
              <a:rPr lang="es-ES" dirty="0"/>
              <a:t>                                    </a:t>
            </a:r>
            <a:r>
              <a:rPr lang="es-ES" u="sng" dirty="0"/>
              <a:t>Actividad.</a:t>
            </a:r>
          </a:p>
          <a:p>
            <a:r>
              <a:rPr lang="es-ES" dirty="0"/>
              <a:t> 1-  Dibuja nuestro país Chile.</a:t>
            </a:r>
          </a:p>
          <a:p>
            <a:r>
              <a:rPr lang="es-ES" dirty="0"/>
              <a:t>  2- Pinta de color rojo Chile.</a:t>
            </a:r>
          </a:p>
          <a:p>
            <a:r>
              <a:rPr lang="es-ES" dirty="0"/>
              <a:t>  3- Pinta de color azul el Océano Pacífico.</a:t>
            </a:r>
          </a:p>
          <a:p>
            <a:r>
              <a:rPr lang="es-ES" dirty="0"/>
              <a:t>       </a:t>
            </a:r>
          </a:p>
          <a:p>
            <a:r>
              <a:rPr lang="es-ES" dirty="0"/>
              <a:t>   </a:t>
            </a:r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Registro en el cuaderno.</a:t>
            </a:r>
          </a:p>
        </p:txBody>
      </p:sp>
    </p:spTree>
    <p:extLst>
      <p:ext uri="{BB962C8B-B14F-4D97-AF65-F5344CB8AC3E}">
        <p14:creationId xmlns:p14="http://schemas.microsoft.com/office/powerpoint/2010/main" val="2708215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977" y="378582"/>
            <a:ext cx="10194971" cy="1672288"/>
          </a:xfrm>
        </p:spPr>
        <p:txBody>
          <a:bodyPr rtlCol="0">
            <a:normAutofit/>
          </a:bodyPr>
          <a:lstStyle/>
          <a:p>
            <a:r>
              <a:rPr lang="es-CL" dirty="0">
                <a:latin typeface="Comic Sans MS" panose="030F0702030302020204" pitchFamily="66" charset="0"/>
              </a:rPr>
              <a:t>¡ </a:t>
            </a:r>
            <a:r>
              <a:rPr lang="es-CL" sz="4400" dirty="0">
                <a:latin typeface="Comic Sans MS" panose="030F0702030302020204" pitchFamily="66" charset="0"/>
              </a:rPr>
              <a:t>Muy buen trabajo !</a:t>
            </a:r>
            <a:br>
              <a:rPr lang="es-CL" sz="4400" dirty="0">
                <a:latin typeface="Comic Sans MS" panose="030F0702030302020204" pitchFamily="66" charset="0"/>
              </a:rPr>
            </a:br>
            <a:endParaRPr lang="es-ES" sz="4400" dirty="0"/>
          </a:p>
        </p:txBody>
      </p:sp>
      <p:pic>
        <p:nvPicPr>
          <p:cNvPr id="5" name="Picture 2" descr="Resultado de imagen para emoji abraz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8910" y="1645920"/>
            <a:ext cx="3017520" cy="316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7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Compuesto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232</TotalTime>
  <Words>204</Words>
  <Application>Microsoft Office PowerPoint</Application>
  <PresentationFormat>Personalizado</PresentationFormat>
  <Paragraphs>32</Paragraphs>
  <Slides>5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Ángulos</vt:lpstr>
      <vt:lpstr>Clase Nos ubicamos en el espacio  .    Historia geografía y Ciencias sociales . Profesora: Carola Rubilar. Curso: 1 año A.  </vt:lpstr>
      <vt:lpstr>Objetivo de aprendizaje : Identificar a Chile en mapas.</vt:lpstr>
      <vt:lpstr>Presentación de PowerPoint</vt:lpstr>
      <vt:lpstr>Registro en el cuaderno.</vt:lpstr>
      <vt:lpstr>¡ Muy buen trabajo !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4  Evaluación acumulativa</dc:title>
  <dc:creator>claudia dm</dc:creator>
  <cp:lastModifiedBy>Usuario de Windows</cp:lastModifiedBy>
  <cp:revision>38</cp:revision>
  <dcterms:created xsi:type="dcterms:W3CDTF">2020-03-20T22:29:31Z</dcterms:created>
  <dcterms:modified xsi:type="dcterms:W3CDTF">2020-09-25T00:51:01Z</dcterms:modified>
</cp:coreProperties>
</file>