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5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Chile. 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Historia geografía y Ciencias sociales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 smtClean="0"/>
              <a:t>Objetivo de aprendizaje : Ubicar a Chile, la capital, la regiones en mapas.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400" dirty="0" smtClean="0"/>
              <a:t>Semana del 21 al 25 de Septiembre.</a:t>
            </a:r>
          </a:p>
          <a:p>
            <a:r>
              <a:rPr lang="es-ES" sz="2400" dirty="0" smtClean="0"/>
              <a:t>Lección 1</a:t>
            </a:r>
          </a:p>
          <a:p>
            <a:pPr rtl="0"/>
            <a:r>
              <a:rPr lang="es-ES" sz="2400" dirty="0" smtClean="0"/>
              <a:t>Observar y leer las páginas 24 y 25 26 del texto del estudiante.</a:t>
            </a:r>
          </a:p>
          <a:p>
            <a:r>
              <a:rPr lang="es-CL" sz="2400" dirty="0"/>
              <a:t>Registrar en el </a:t>
            </a:r>
            <a:r>
              <a:rPr lang="es-CL" sz="2400" dirty="0" smtClean="0"/>
              <a:t>cuaderno:</a:t>
            </a:r>
            <a:endParaRPr lang="es-ES" sz="2400" dirty="0" smtClean="0"/>
          </a:p>
          <a:p>
            <a:pPr rtl="0"/>
            <a:r>
              <a:rPr lang="es-ES" sz="2400" dirty="0" smtClean="0"/>
              <a:t>Responder en el cuaderno las preguntas que están debajo en cada hoja, escritas en forma clara y ordenada.</a:t>
            </a:r>
          </a:p>
          <a:p>
            <a:pPr rtl="0"/>
            <a:endParaRPr lang="es-ES" sz="2400" dirty="0"/>
          </a:p>
          <a:p>
            <a:pPr rtl="0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10027920" cy="3712464"/>
          </a:xfrm>
        </p:spPr>
        <p:txBody>
          <a:bodyPr/>
          <a:lstStyle/>
          <a:p>
            <a:r>
              <a:rPr lang="es-ES" dirty="0" smtClean="0"/>
              <a:t>CRITERIOS DE EVALUACIÓN.</a:t>
            </a:r>
            <a:endParaRPr lang="es-ES" dirty="0"/>
          </a:p>
          <a:p>
            <a:r>
              <a:rPr lang="es-ES" dirty="0" smtClean="0"/>
              <a:t>No </a:t>
            </a:r>
            <a:r>
              <a:rPr lang="es-ES" dirty="0"/>
              <a:t>debe enviar el registro, ante cualquier duda escribir  al correo: palacioiris68@gmail.com (Colocar nombre del alumno/a).</a:t>
            </a:r>
          </a:p>
          <a:p>
            <a:r>
              <a:rPr lang="es-ES" dirty="0"/>
              <a:t>   </a:t>
            </a:r>
            <a:r>
              <a:rPr lang="es-ES" dirty="0" smtClean="0"/>
              <a:t>Se </a:t>
            </a:r>
            <a:r>
              <a:rPr lang="es-ES" dirty="0"/>
              <a:t>revisará el  cuaderno del estudiante cuando eventualmente volvamos a clases en el aula.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574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360</TotalTime>
  <Words>117</Words>
  <Application>Microsoft Office PowerPoint</Application>
  <PresentationFormat>Personalizado</PresentationFormat>
  <Paragraphs>14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Chile.     Historia geografía y Ciencias sociales . Profesora: Iris Palacio G.   </vt:lpstr>
      <vt:lpstr>Objetivo de aprendizaje : Ubicar a Chile, la capital, la regiones en mapas.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64</cp:revision>
  <dcterms:created xsi:type="dcterms:W3CDTF">2020-03-20T22:29:31Z</dcterms:created>
  <dcterms:modified xsi:type="dcterms:W3CDTF">2020-09-09T20:51:42Z</dcterms:modified>
</cp:coreProperties>
</file>