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iii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21 al 25 de septiembre,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53</a:t>
            </a:r>
          </a:p>
          <a:p>
            <a:pPr rtl="0"/>
            <a:r>
              <a:rPr lang="es-ES" sz="2800" dirty="0" smtClean="0"/>
              <a:t>Clase 54</a:t>
            </a:r>
          </a:p>
          <a:p>
            <a:pPr rtl="0"/>
            <a:r>
              <a:rPr lang="es-ES" sz="2800" dirty="0" smtClean="0"/>
              <a:t>Clase 55</a:t>
            </a:r>
          </a:p>
          <a:p>
            <a:pPr rtl="0"/>
            <a:r>
              <a:rPr lang="es-ES" sz="2800" dirty="0" smtClean="0"/>
              <a:t>Clase 56</a:t>
            </a:r>
          </a:p>
          <a:p>
            <a:pPr rtl="0"/>
            <a:r>
              <a:rPr lang="es-ES" sz="2800" dirty="0" smtClean="0"/>
              <a:t>(Páginas del texto de estudio Leo Primero  de la 16 a 28)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25 de septiembre.</a:t>
            </a:r>
          </a:p>
          <a:p>
            <a:r>
              <a:rPr lang="es-CL" dirty="0" smtClean="0"/>
              <a:t>( tickets de  salidas de: clases 53, 54, 55, y 56)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166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iii  </vt:lpstr>
      <vt:lpstr>Recordar : semana del 21 al 25 de septiembre,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46</cp:revision>
  <dcterms:created xsi:type="dcterms:W3CDTF">2020-03-20T22:29:31Z</dcterms:created>
  <dcterms:modified xsi:type="dcterms:W3CDTF">2020-09-09T20:49:26Z</dcterms:modified>
</cp:coreProperties>
</file>