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07/09/2020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2013994"/>
            <a:ext cx="7766459" cy="3300955"/>
          </a:xfrm>
        </p:spPr>
        <p:txBody>
          <a:bodyPr rtlCol="0"/>
          <a:lstStyle/>
          <a:p>
            <a:pPr rtl="0"/>
            <a:r>
              <a:rPr lang="es-ES" sz="6000" dirty="0">
                <a:latin typeface="AR CENA" pitchFamily="2" charset="0"/>
              </a:rPr>
              <a:t>Clase  leo Primero </a:t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>           TOMO 3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LENGUAJE Y COMUNICACIÓN.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</a:t>
            </a:r>
            <a:r>
              <a:rPr lang="es-ES" dirty="0" err="1">
                <a:latin typeface="AR CENA" pitchFamily="2" charset="0"/>
              </a:rPr>
              <a:t>Rubilar</a:t>
            </a:r>
            <a:r>
              <a:rPr lang="es-ES" dirty="0">
                <a:latin typeface="AR CENA" pitchFamily="2" charset="0"/>
              </a:rPr>
              <a:t>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Curso: 1 año A.</a:t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/>
              <a:t>Recordar : semana del </a:t>
            </a:r>
            <a:r>
              <a:rPr lang="es-ES" dirty="0" smtClean="0"/>
              <a:t>21 </a:t>
            </a:r>
            <a:r>
              <a:rPr lang="es-ES" dirty="0"/>
              <a:t>al </a:t>
            </a:r>
            <a:r>
              <a:rPr lang="es-ES" dirty="0" smtClean="0"/>
              <a:t>25 </a:t>
            </a:r>
            <a:r>
              <a:rPr lang="es-ES" dirty="0"/>
              <a:t>de septiembre, Trabajar las siguientes clases del texto de estudio Leo Primero.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/>
              <a:t>Clase </a:t>
            </a:r>
            <a:r>
              <a:rPr lang="es-ES" sz="2800" dirty="0" smtClean="0"/>
              <a:t>53</a:t>
            </a:r>
            <a:endParaRPr lang="es-ES" sz="2800" dirty="0"/>
          </a:p>
          <a:p>
            <a:pPr rtl="0"/>
            <a:r>
              <a:rPr lang="es-ES" sz="2800" dirty="0"/>
              <a:t>Clase </a:t>
            </a:r>
            <a:r>
              <a:rPr lang="es-ES" sz="2800" dirty="0" smtClean="0"/>
              <a:t>54 </a:t>
            </a:r>
            <a:endParaRPr lang="es-ES" sz="2800" dirty="0"/>
          </a:p>
          <a:p>
            <a:pPr rtl="0"/>
            <a:r>
              <a:rPr lang="es-ES" sz="2800" dirty="0"/>
              <a:t>Clase </a:t>
            </a:r>
            <a:r>
              <a:rPr lang="es-ES" sz="2800" dirty="0" smtClean="0"/>
              <a:t>55</a:t>
            </a:r>
            <a:endParaRPr lang="es-ES" sz="2800" dirty="0"/>
          </a:p>
          <a:p>
            <a:pPr rtl="0"/>
            <a:r>
              <a:rPr lang="es-ES" sz="2800" dirty="0"/>
              <a:t>Clase </a:t>
            </a:r>
            <a:r>
              <a:rPr lang="es-ES" sz="2800" dirty="0" smtClean="0"/>
              <a:t>56</a:t>
            </a:r>
            <a:endParaRPr lang="es-ES" sz="2800" dirty="0"/>
          </a:p>
          <a:p>
            <a:pPr rtl="0"/>
            <a:endParaRPr lang="es-ES" sz="2800" dirty="0"/>
          </a:p>
          <a:p>
            <a:pPr rtl="0"/>
            <a:r>
              <a:rPr lang="es-ES" sz="2800" dirty="0"/>
              <a:t>(Páginas del texto de estudio Leo Primero  de la </a:t>
            </a:r>
            <a:r>
              <a:rPr lang="es-ES" sz="2800" dirty="0" smtClean="0"/>
              <a:t>24 </a:t>
            </a:r>
            <a:r>
              <a:rPr lang="es-ES" sz="2800" dirty="0"/>
              <a:t>a la </a:t>
            </a:r>
            <a:r>
              <a:rPr lang="es-ES" sz="2800" dirty="0" smtClean="0"/>
              <a:t>45).</a:t>
            </a:r>
            <a:endParaRPr lang="es-ES" sz="2800" dirty="0"/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Enviar el registro fotográfico sólo de los ticket de salida , al Correo: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39" y="2068830"/>
            <a:ext cx="10762719" cy="2740914"/>
          </a:xfrm>
        </p:spPr>
        <p:txBody>
          <a:bodyPr/>
          <a:lstStyle/>
          <a:p>
            <a:r>
              <a:rPr lang="es-CL" dirty="0"/>
              <a:t>   El registro fotográfico debe ser enviado el día viernes </a:t>
            </a:r>
            <a:r>
              <a:rPr lang="es-CL" dirty="0" smtClean="0"/>
              <a:t>25 </a:t>
            </a:r>
            <a:r>
              <a:rPr lang="es-CL" dirty="0"/>
              <a:t>de Septiembre.</a:t>
            </a:r>
          </a:p>
          <a:p>
            <a:r>
              <a:rPr lang="es-CL" dirty="0"/>
              <a:t>   ( tickets de  salidas de clases:  </a:t>
            </a:r>
            <a:r>
              <a:rPr lang="es-CL" dirty="0" smtClean="0"/>
              <a:t>53, 54 </a:t>
            </a:r>
            <a:r>
              <a:rPr lang="es-CL" dirty="0"/>
              <a:t>,</a:t>
            </a:r>
            <a:r>
              <a:rPr lang="es-CL" dirty="0" smtClean="0"/>
              <a:t>54  </a:t>
            </a:r>
            <a:r>
              <a:rPr lang="es-CL" dirty="0"/>
              <a:t>y </a:t>
            </a:r>
            <a:r>
              <a:rPr lang="es-CL" dirty="0" smtClean="0"/>
              <a:t>54 </a:t>
            </a:r>
            <a:r>
              <a:rPr lang="es-CL" dirty="0"/>
              <a:t>). La profesora subirá la información a la plataforma </a:t>
            </a:r>
            <a:r>
              <a:rPr lang="es-CL" dirty="0" err="1"/>
              <a:t>conectaideas</a:t>
            </a:r>
            <a:r>
              <a:rPr lang="es-CL" dirty="0"/>
              <a:t>, con la que estamos trabajando.</a:t>
            </a:r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4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290" y="2852146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165</TotalTime>
  <Words>116</Words>
  <Application>Microsoft Office PowerPoint</Application>
  <PresentationFormat>Personalizado</PresentationFormat>
  <Paragraphs>19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        TOMO 3    LENGUAJE Y COMUNICACIÓN. Profesora: Carola Rubilar. Curso: 1 año A. </vt:lpstr>
      <vt:lpstr>Recordar : semana del 21 al 25 de septiembre, Trabajar las siguientes clases del texto de estudio Leo Primero.</vt:lpstr>
      <vt:lpstr>Criterios de evaluación . Enviar el registro fotográfico sólo de los ticket de salida , al Correo: carolaandrea.r@hotmail.com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39</cp:revision>
  <dcterms:created xsi:type="dcterms:W3CDTF">2020-03-20T22:29:31Z</dcterms:created>
  <dcterms:modified xsi:type="dcterms:W3CDTF">2020-09-08T02:35:47Z</dcterms:modified>
</cp:coreProperties>
</file>