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0" r:id="rId4"/>
    <p:sldId id="264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07/09/2020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>
                <a:latin typeface="AR CENA" pitchFamily="2" charset="0"/>
              </a:rPr>
              <a:t>Clase </a:t>
            </a:r>
            <a:r>
              <a:rPr lang="es-ES" dirty="0" smtClean="0">
                <a:latin typeface="AR CENA" pitchFamily="2" charset="0"/>
              </a:rPr>
              <a:t>14 Problemas cotidianos porcentaje. 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Matemática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</a:t>
            </a:r>
            <a:r>
              <a:rPr lang="es-ES" dirty="0" err="1">
                <a:latin typeface="AR CENA" pitchFamily="2" charset="0"/>
              </a:rPr>
              <a:t>Rubilar</a:t>
            </a:r>
            <a:r>
              <a:rPr lang="es-ES" dirty="0">
                <a:latin typeface="AR CENA" pitchFamily="2" charset="0"/>
              </a:rPr>
              <a:t>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 : 7 año a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r>
              <a:rPr lang="es-ES" dirty="0"/>
              <a:t>Objetivo de aprendizaje :  Analizar </a:t>
            </a:r>
            <a:r>
              <a:rPr lang="es-CL" dirty="0" smtClean="0"/>
              <a:t>problemas cotidianos porcentaje.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endParaRPr lang="es-ES" sz="2800" dirty="0"/>
          </a:p>
          <a:p>
            <a:r>
              <a:rPr lang="es-ES" sz="2800" dirty="0"/>
              <a:t>   Trabajar con los ejercicios de desafíos en la clase online .</a:t>
            </a:r>
          </a:p>
          <a:p>
            <a:pPr rtl="0"/>
            <a:r>
              <a:rPr lang="es-ES" sz="2800" dirty="0"/>
              <a:t>   Copiar en tu cuaderno los ejercicios de desafíos y posteriormente desarrollar en forma ordenada.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120140"/>
            <a:ext cx="10344150" cy="3200400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enviar registro fotográfico, ante cualquier duda escribir 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alumno/a).</a:t>
            </a:r>
          </a:p>
          <a:p>
            <a:r>
              <a:rPr lang="es-ES" dirty="0"/>
              <a:t>    Se revisará el cuaderno  de actividades 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Registro en el cuaderno.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7279" y="1100629"/>
            <a:ext cx="10320363" cy="3579849"/>
          </a:xfrm>
        </p:spPr>
        <p:txBody>
          <a:bodyPr/>
          <a:lstStyle/>
          <a:p>
            <a:r>
              <a:rPr lang="es-ES" sz="2800" dirty="0"/>
              <a:t>                                                                         Fecha:_________                                                                             </a:t>
            </a:r>
          </a:p>
          <a:p>
            <a:r>
              <a:rPr lang="es-ES" sz="2800" dirty="0"/>
              <a:t>   OA: Analizar </a:t>
            </a:r>
            <a:r>
              <a:rPr lang="es-CL" sz="2800" dirty="0" smtClean="0"/>
              <a:t>problemas cotidianos porcentaje.</a:t>
            </a:r>
            <a:endParaRPr lang="es-ES" sz="2800" dirty="0"/>
          </a:p>
          <a:p>
            <a:r>
              <a:rPr lang="es-ES" sz="2800" dirty="0"/>
              <a:t>                                   </a:t>
            </a:r>
          </a:p>
          <a:p>
            <a:r>
              <a:rPr lang="es-ES" sz="2800" dirty="0"/>
              <a:t>                                      </a:t>
            </a:r>
            <a:r>
              <a:rPr lang="es-ES" sz="2800" u="sng" dirty="0"/>
              <a:t>Actividad.</a:t>
            </a:r>
          </a:p>
          <a:p>
            <a:r>
              <a:rPr lang="es-ES" sz="2800" dirty="0"/>
              <a:t>   Desarrollar los desafíos de la clase online </a:t>
            </a:r>
            <a:r>
              <a:rPr lang="es-ES" sz="2400" dirty="0"/>
              <a:t>.</a:t>
            </a:r>
          </a:p>
          <a:p>
            <a:endParaRPr lang="es-CL" b="0" dirty="0"/>
          </a:p>
        </p:txBody>
      </p:sp>
    </p:spTree>
    <p:extLst>
      <p:ext uri="{BB962C8B-B14F-4D97-AF65-F5344CB8AC3E}">
        <p14:creationId xmlns:p14="http://schemas.microsoft.com/office/powerpoint/2010/main" val="150355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10" y="154305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218</TotalTime>
  <Words>95</Words>
  <Application>Microsoft Office PowerPoint</Application>
  <PresentationFormat>Personalizado</PresentationFormat>
  <Paragraphs>21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Clase 14 Problemas cotidianos porcentaje.     Matemática . Profesora: Carola Rubilar. Curso : 7 año a   </vt:lpstr>
      <vt:lpstr>Objetivo de aprendizaje :  Analizar problemas cotidianos porcentaje.</vt:lpstr>
      <vt:lpstr>Presentación de PowerPoint</vt:lpstr>
      <vt:lpstr>Registro en el cuaderno.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42</cp:revision>
  <dcterms:created xsi:type="dcterms:W3CDTF">2020-03-20T22:29:31Z</dcterms:created>
  <dcterms:modified xsi:type="dcterms:W3CDTF">2020-09-08T02:37:39Z</dcterms:modified>
</cp:coreProperties>
</file>