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24/09/2020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15 Problemas cotidianos porcentaje. 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r>
              <a:rPr lang="es-ES" dirty="0"/>
              <a:t>Objetivo de aprendizaje :  Analizar </a:t>
            </a:r>
            <a:r>
              <a:rPr lang="es-CL" dirty="0"/>
              <a:t>problemas cotidianos porcentaje.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1100629"/>
            <a:ext cx="10320363" cy="3579849"/>
          </a:xfrm>
        </p:spPr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</a:p>
          <a:p>
            <a:r>
              <a:rPr lang="es-ES" sz="2800" dirty="0"/>
              <a:t>   OA: Analizar </a:t>
            </a:r>
            <a:r>
              <a:rPr lang="es-CL" sz="2800" dirty="0"/>
              <a:t>problemas cotidianos porcentaje.</a:t>
            </a:r>
            <a:endParaRPr lang="es-ES" sz="2800" dirty="0"/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218</TotalTime>
  <Words>95</Words>
  <Application>Microsoft Office PowerPoint</Application>
  <PresentationFormat>Personalizado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15 Problemas cotidianos porcentaje.     Matemática . Profesora: Carola Rubilar. Curso : 7 año a   </vt:lpstr>
      <vt:lpstr>Objetivo de aprendizaje :  Analizar problemas cotidianos porcentaje.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43</cp:revision>
  <dcterms:created xsi:type="dcterms:W3CDTF">2020-03-20T22:29:31Z</dcterms:created>
  <dcterms:modified xsi:type="dcterms:W3CDTF">2020-09-25T00:55:31Z</dcterms:modified>
</cp:coreProperties>
</file>