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3" d="100"/>
          <a:sy n="83" d="100"/>
        </p:scale>
        <p:origin x="-258" y="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07/09/2020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07-09-2020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07/09/2020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acarolaandrea.r@hotmai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6" y="1752600"/>
            <a:ext cx="7766459" cy="3562350"/>
          </a:xfrm>
        </p:spPr>
        <p:txBody>
          <a:bodyPr rtlCol="0"/>
          <a:lstStyle/>
          <a:p>
            <a:pPr rtl="0"/>
            <a:r>
              <a:rPr lang="es-ES" dirty="0" smtClean="0">
                <a:latin typeface="AR CENA" pitchFamily="2" charset="0"/>
              </a:rPr>
              <a:t>Clase Problemas cotidianos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Matemática 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Carola </a:t>
            </a:r>
            <a:r>
              <a:rPr lang="es-ES" dirty="0" err="1" smtClean="0">
                <a:latin typeface="AR CENA" pitchFamily="2" charset="0"/>
              </a:rPr>
              <a:t>Rubilar</a:t>
            </a:r>
            <a:r>
              <a:rPr lang="es-ES" dirty="0" smtClean="0">
                <a:latin typeface="AR CENA" pitchFamily="2" charset="0"/>
              </a:rPr>
              <a:t>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Curso : 1 año a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25000" lnSpcReduction="20000"/>
          </a:bodyPr>
          <a:lstStyle/>
          <a:p>
            <a:pPr rtl="0"/>
            <a:r>
              <a:rPr lang="es-ES" dirty="0" smtClean="0"/>
              <a:t>Comprensión de lectura.</a:t>
            </a:r>
          </a:p>
          <a:p>
            <a:pPr rtl="0"/>
            <a:r>
              <a:rPr lang="es-ES" dirty="0" smtClean="0"/>
              <a:t>Lenguaje y comunicación</a:t>
            </a:r>
          </a:p>
          <a:p>
            <a:pPr rtl="0"/>
            <a:r>
              <a:rPr lang="es-ES" dirty="0" smtClean="0"/>
              <a:t>Primer año 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1188720"/>
          </a:xfrm>
        </p:spPr>
        <p:txBody>
          <a:bodyPr rtlCol="0">
            <a:normAutofit/>
          </a:bodyPr>
          <a:lstStyle/>
          <a:p>
            <a:pPr rtl="0"/>
            <a:r>
              <a:rPr lang="es-ES" dirty="0" smtClean="0"/>
              <a:t>Objetivo de aprendizaje : Analizar problemas cotidianos  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>
          <a:xfrm>
            <a:off x="1097280" y="1531620"/>
            <a:ext cx="10027920" cy="3148858"/>
          </a:xfrm>
        </p:spPr>
        <p:txBody>
          <a:bodyPr rtlCol="0">
            <a:normAutofit/>
          </a:bodyPr>
          <a:lstStyle/>
          <a:p>
            <a:pPr rtl="0"/>
            <a:r>
              <a:rPr lang="es-ES" sz="2800" dirty="0" smtClean="0"/>
              <a:t>Semana del 21 al 25 de Septiembre. </a:t>
            </a:r>
          </a:p>
          <a:p>
            <a:r>
              <a:rPr lang="es-ES" sz="2800" dirty="0" smtClean="0"/>
              <a:t>Trabajar cuaderno de actividades .</a:t>
            </a:r>
            <a:endParaRPr lang="es-ES" sz="2800" dirty="0"/>
          </a:p>
          <a:p>
            <a:pPr rtl="0"/>
            <a:endParaRPr lang="es-ES" sz="2800" dirty="0" smtClean="0"/>
          </a:p>
          <a:p>
            <a:pPr rtl="0"/>
            <a:r>
              <a:rPr lang="es-ES" sz="2800" dirty="0" smtClean="0"/>
              <a:t>(Lección 28)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>
            <a:normAutofit/>
          </a:bodyPr>
          <a:lstStyle/>
          <a:p>
            <a:r>
              <a:rPr lang="es-ES" dirty="0"/>
              <a:t>Criterios de evaluación .</a:t>
            </a:r>
            <a:br>
              <a:rPr lang="es-ES" dirty="0"/>
            </a:br>
            <a:r>
              <a:rPr lang="es-ES" dirty="0"/>
              <a:t>No debe </a:t>
            </a:r>
            <a:r>
              <a:rPr lang="es-ES" dirty="0" smtClean="0"/>
              <a:t>enviar </a:t>
            </a:r>
            <a:r>
              <a:rPr lang="es-ES" dirty="0"/>
              <a:t>el registro ,ante cualquier duda escribir  al </a:t>
            </a:r>
            <a:r>
              <a:rPr lang="es-ES" dirty="0" smtClean="0"/>
              <a:t>correo</a:t>
            </a:r>
            <a:r>
              <a:rPr lang="es-ES" dirty="0"/>
              <a:t>: </a:t>
            </a:r>
            <a:r>
              <a:rPr lang="es-ES" dirty="0" smtClean="0">
                <a:hlinkClick r:id="rId3"/>
              </a:rPr>
              <a:t>carolaandrea.r@hotmail.com</a:t>
            </a:r>
            <a:r>
              <a:rPr lang="es-ES" dirty="0" smtClean="0"/>
              <a:t> </a:t>
            </a:r>
            <a:r>
              <a:rPr lang="es-ES" dirty="0"/>
              <a:t>(Colocar nombre del </a:t>
            </a:r>
            <a:r>
              <a:rPr lang="es-ES" dirty="0" smtClean="0"/>
              <a:t>alumno/a).</a:t>
            </a:r>
          </a:p>
          <a:p>
            <a:r>
              <a:rPr lang="es-ES" dirty="0" smtClean="0"/>
              <a:t>    Se revisará el texto del estudiante cuando eventualmente volvamos a clases en el aula.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7540" y="172593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159</TotalTime>
  <Words>52</Words>
  <Application>Microsoft Office PowerPoint</Application>
  <PresentationFormat>Personalizado</PresentationFormat>
  <Paragraphs>16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Problemas cotidianos .    Matemática . Profesora: Carola Rubilar. Curso : 1 año a   </vt:lpstr>
      <vt:lpstr>Objetivo de aprendizaje : Analizar problemas cotidianos  .</vt:lpstr>
      <vt:lpstr>Presentación de PowerPoint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30</cp:revision>
  <dcterms:created xsi:type="dcterms:W3CDTF">2020-03-20T22:29:31Z</dcterms:created>
  <dcterms:modified xsi:type="dcterms:W3CDTF">2020-09-08T02:36:43Z</dcterms:modified>
</cp:coreProperties>
</file>