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24/09/2020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24/09/2020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adiciones y  sustracciones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1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Analizar adiciones y sustracciones   .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/>
              <a:t>Semana del 28 de Septiembre al 02 de Octubre. </a:t>
            </a:r>
          </a:p>
          <a:p>
            <a:r>
              <a:rPr lang="es-ES" sz="2800" dirty="0"/>
              <a:t>Trabajar cuaderno de actividades .</a:t>
            </a:r>
          </a:p>
          <a:p>
            <a:pPr rtl="0"/>
            <a:endParaRPr lang="es-ES" sz="2800" dirty="0"/>
          </a:p>
          <a:p>
            <a:pPr rtl="0"/>
            <a:r>
              <a:rPr lang="es-ES" sz="2800" dirty="0"/>
              <a:t>(Lección 30)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el registro ,ante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40" y="172593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203</TotalTime>
  <Words>55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adiciones y  sustracciones    Matemática . Profesora: Carola Rubilar. Curso : 1 año a   </vt:lpstr>
      <vt:lpstr>Objetivo de aprendizaje : Analizar adiciones y sustracciones  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32</cp:revision>
  <dcterms:created xsi:type="dcterms:W3CDTF">2020-03-20T22:29:31Z</dcterms:created>
  <dcterms:modified xsi:type="dcterms:W3CDTF">2020-09-25T00:49:57Z</dcterms:modified>
</cp:coreProperties>
</file>