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09/09/2020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09/09/2020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09-09-2020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09/09/2020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09/09/2020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09/09/2020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09/09/2020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09/09/2020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09/09/2020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09-09-2020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09/09/2020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09/09/2020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09/09/2020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09/09/2020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09/09/2020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09/09/2020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09/09/2020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01532" y="2409422"/>
            <a:ext cx="6168981" cy="3562350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>Clase: suma y resta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Matemática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Iris Palacio G.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segundo básico.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dirty="0" smtClean="0"/>
              <a:t>Objetivo de aprendizaje : </a:t>
            </a:r>
            <a:r>
              <a:rPr lang="es-ES" sz="2000" dirty="0" smtClean="0"/>
              <a:t>Resolver problemas de adición y sustracción.</a:t>
            </a:r>
            <a:endParaRPr lang="es-ES" sz="2000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r>
              <a:rPr lang="es-ES" sz="2800" dirty="0" smtClean="0"/>
              <a:t>Semana del 21 al 25 de Septiembre.</a:t>
            </a:r>
          </a:p>
          <a:p>
            <a:r>
              <a:rPr lang="es-ES" sz="2800" dirty="0" smtClean="0"/>
              <a:t>Trabajar en el cuaderno de actividades. (Página 44)</a:t>
            </a:r>
            <a:endParaRPr lang="es-ES" sz="2800" dirty="0"/>
          </a:p>
          <a:p>
            <a:r>
              <a:rPr lang="es-ES" sz="2800" dirty="0"/>
              <a:t>Si desea, complemente con el texto del estudiante.</a:t>
            </a:r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1068636"/>
            <a:ext cx="10344150" cy="3741108"/>
          </a:xfrm>
        </p:spPr>
        <p:txBody>
          <a:bodyPr>
            <a:normAutofit/>
          </a:bodyPr>
          <a:lstStyle/>
          <a:p>
            <a:r>
              <a:rPr lang="es-ES" dirty="0"/>
              <a:t>Criterios de </a:t>
            </a:r>
            <a:r>
              <a:rPr lang="es-ES" dirty="0" smtClean="0"/>
              <a:t>evaluación: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No debe </a:t>
            </a:r>
            <a:r>
              <a:rPr lang="es-ES" dirty="0" smtClean="0"/>
              <a:t>enviar registro, ante </a:t>
            </a:r>
            <a:r>
              <a:rPr lang="es-ES" dirty="0"/>
              <a:t>cualquier duda escribir </a:t>
            </a:r>
            <a:r>
              <a:rPr lang="es-ES" dirty="0" smtClean="0"/>
              <a:t>al correo</a:t>
            </a:r>
            <a:r>
              <a:rPr lang="es-ES" dirty="0"/>
              <a:t>: </a:t>
            </a:r>
            <a:r>
              <a:rPr lang="es-ES" dirty="0" smtClean="0"/>
              <a:t>palacioiris68@gmail.com </a:t>
            </a:r>
            <a:r>
              <a:rPr lang="es-ES" dirty="0"/>
              <a:t>(Colocar nombre del </a:t>
            </a:r>
            <a:r>
              <a:rPr lang="es-ES" dirty="0" smtClean="0"/>
              <a:t>alumno/a).</a:t>
            </a:r>
          </a:p>
          <a:p>
            <a:r>
              <a:rPr lang="es-ES" dirty="0" smtClean="0"/>
              <a:t>    Se revisará el cuaderno de actividades, cuando eventualmente volvamos a clases, en el aula.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" y="14516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239</TotalTime>
  <Words>58</Words>
  <Application>Microsoft Office PowerPoint</Application>
  <PresentationFormat>Personalizado</PresentationFormat>
  <Paragraphs>12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Clase: suma y resta    Matemática . Profesora: Iris Palacio G. segundo básico.   </vt:lpstr>
      <vt:lpstr>Objetivo de aprendizaje : Resolver problemas de adición y sustracción.</vt:lpstr>
      <vt:lpstr>Presentación de PowerPoint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49</cp:revision>
  <dcterms:created xsi:type="dcterms:W3CDTF">2020-03-20T22:29:31Z</dcterms:created>
  <dcterms:modified xsi:type="dcterms:W3CDTF">2020-09-09T20:50:36Z</dcterms:modified>
</cp:coreProperties>
</file>