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Numeración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Contar números hasta 100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28 al 02 de Octubre.</a:t>
            </a:r>
          </a:p>
          <a:p>
            <a:r>
              <a:rPr lang="es-ES" sz="2800" dirty="0" smtClean="0"/>
              <a:t>Trabajar y desarrollar los ejercicios en el texto del estudiante (Páginas 5, 6, 7 y 8 )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068636"/>
            <a:ext cx="10344150" cy="3741108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246</TotalTime>
  <Words>52</Words>
  <Application>Microsoft Office PowerPoint</Application>
  <PresentationFormat>Personalizado</PresentationFormat>
  <Paragraphs>11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Numeración    Matemática . Profesora: Iris Palacio G. segundo básico.   </vt:lpstr>
      <vt:lpstr>Objetivo de aprendizaje : Contar números hasta 100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50</cp:revision>
  <dcterms:created xsi:type="dcterms:W3CDTF">2020-03-20T22:29:31Z</dcterms:created>
  <dcterms:modified xsi:type="dcterms:W3CDTF">2020-09-25T00:53:13Z</dcterms:modified>
</cp:coreProperties>
</file>