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notesMasterIdLst>
    <p:notesMasterId r:id="rId8"/>
  </p:notesMasterIdLst>
  <p:handoutMasterIdLst>
    <p:handoutMasterId r:id="rId9"/>
  </p:handoutMasterIdLst>
  <p:sldIdLst>
    <p:sldId id="257" r:id="rId2"/>
    <p:sldId id="258" r:id="rId3"/>
    <p:sldId id="264" r:id="rId4"/>
    <p:sldId id="265" r:id="rId5"/>
    <p:sldId id="266" r:id="rId6"/>
    <p:sldId id="263" r:id="rId7"/>
  </p:sldIdLst>
  <p:sldSz cx="12192000" cy="6858000"/>
  <p:notesSz cx="6858000" cy="9144000"/>
  <p:defaultTextStyle>
    <a:defPPr rtl="0"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F5AB1C69-6EDB-4FF4-983F-18BD219EF322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118" autoAdjust="0"/>
    <p:restoredTop sz="96395" autoAdjust="0"/>
  </p:normalViewPr>
  <p:slideViewPr>
    <p:cSldViewPr snapToGrid="0">
      <p:cViewPr>
        <p:scale>
          <a:sx n="81" d="100"/>
          <a:sy n="81" d="100"/>
        </p:scale>
        <p:origin x="-336" y="-3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3024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es-ES" dirty="0"/>
          </a:p>
        </p:txBody>
      </p:sp>
      <p:sp>
        <p:nvSpPr>
          <p:cNvPr id="3" name="Marcador de posición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algn="r" rtl="0"/>
            <a:fld id="{558A6B77-4CD0-4837-888F-5450ED07382F}" type="datetime1">
              <a:rPr lang="es-ES" smtClean="0"/>
              <a:t>16/09/2020</a:t>
            </a:fld>
            <a:endParaRPr lang="es-ES" dirty="0"/>
          </a:p>
        </p:txBody>
      </p:sp>
      <p:sp>
        <p:nvSpPr>
          <p:cNvPr id="4" name="Marcador de posición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es-ES" dirty="0"/>
          </a:p>
        </p:txBody>
      </p:sp>
      <p:sp>
        <p:nvSpPr>
          <p:cNvPr id="5" name="Marcador de posición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algn="r" rtl="0"/>
            <a:fld id="{57E03411-58E2-43FD-AE1D-AD77DFF8CB20}" type="slidenum">
              <a:rPr lang="es-ES" smtClean="0"/>
              <a:pPr algn="r" rtl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881910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es-ES" noProof="0" dirty="0"/>
          </a:p>
        </p:txBody>
      </p:sp>
      <p:sp>
        <p:nvSpPr>
          <p:cNvPr id="3" name="Marcador de posición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rtl="0">
              <a:defRPr sz="1200"/>
            </a:lvl1pPr>
          </a:lstStyle>
          <a:p>
            <a:fld id="{EFBF568D-E0C5-4F7A-80C1-F7598EC89943}" type="datetime1">
              <a:rPr lang="es-ES" noProof="0" smtClean="0"/>
              <a:pPr/>
              <a:t>16/09/2020</a:t>
            </a:fld>
            <a:endParaRPr lang="es-ES" noProof="0" dirty="0"/>
          </a:p>
        </p:txBody>
      </p:sp>
      <p:sp>
        <p:nvSpPr>
          <p:cNvPr id="4" name="Marcador de posición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s-ES" noProof="0" dirty="0"/>
          </a:p>
        </p:txBody>
      </p:sp>
      <p:sp>
        <p:nvSpPr>
          <p:cNvPr id="5" name="Marcador de posición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es-ES" noProof="0" dirty="0" smtClean="0"/>
              <a:t>Haga clic para modificar el estilo de texto del patrón</a:t>
            </a:r>
          </a:p>
          <a:p>
            <a:pPr lvl="1" rtl="0"/>
            <a:r>
              <a:rPr lang="es-ES" noProof="0" dirty="0" smtClean="0"/>
              <a:t>Segundo nivel</a:t>
            </a:r>
          </a:p>
          <a:p>
            <a:pPr lvl="2" rtl="0"/>
            <a:r>
              <a:rPr lang="es-ES" noProof="0" dirty="0" smtClean="0"/>
              <a:t>Tercer nivel</a:t>
            </a:r>
          </a:p>
          <a:p>
            <a:pPr lvl="3" rtl="0"/>
            <a:r>
              <a:rPr lang="es-ES" noProof="0" dirty="0" smtClean="0"/>
              <a:t>Cuarto nivel</a:t>
            </a:r>
          </a:p>
          <a:p>
            <a:pPr lvl="4" rtl="0"/>
            <a:r>
              <a:rPr lang="es-ES" noProof="0" dirty="0" smtClean="0"/>
              <a:t>Quinto nivel</a:t>
            </a:r>
            <a:endParaRPr lang="es-ES" noProof="0" dirty="0"/>
          </a:p>
        </p:txBody>
      </p:sp>
      <p:sp>
        <p:nvSpPr>
          <p:cNvPr id="6" name="Marcador de posición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es-ES" noProof="0" dirty="0"/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rtl="0">
              <a:defRPr sz="1200"/>
            </a:lvl1pPr>
          </a:lstStyle>
          <a:p>
            <a:fld id="{C8DC57A8-AE18-4654-B6AF-04B3577165BE}" type="slidenum">
              <a:rPr lang="es-ES" noProof="0" smtClean="0"/>
              <a:pPr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25813978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DC57A8-AE18-4654-B6AF-04B3577165BE}" type="slidenum">
              <a:rPr lang="es-ES" smtClean="0"/>
              <a:pPr/>
              <a:t>1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0592708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DC57A8-AE18-4654-B6AF-04B3577165BE}" type="slidenum">
              <a:rPr lang="es-ES" smtClean="0"/>
              <a:pPr/>
              <a:t>2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767984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DC57A8-AE18-4654-B6AF-04B3577165BE}" type="slidenum">
              <a:rPr lang="es-ES" smtClean="0"/>
              <a:pPr/>
              <a:t>6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2595833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3173" y="-925"/>
            <a:ext cx="12195173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1089484" y="1730403"/>
            <a:ext cx="7531497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616370" y="2470926"/>
            <a:ext cx="8681508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2E4BB-37FB-46CB-86DD-7591CAD86295}" type="datetimeFigureOut">
              <a:rPr lang="es-CL" smtClean="0"/>
              <a:t>16-09-2020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B4E6B-6E99-4227-AA11-B23BDD6FE92E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8D2A3-9C84-40EA-B90D-CE0CB003F11C}" type="datetime1">
              <a:rPr lang="es-ES" noProof="0" smtClean="0"/>
              <a:pPr/>
              <a:t>16/09/2020</a:t>
            </a:fld>
            <a:endParaRPr lang="es-E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t>‹Nº›</a:t>
            </a:fld>
            <a:endParaRPr lang="es-ES" noProof="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4678362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4678362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FC754-5105-4120-96BF-E066A80C9168}" type="datetime1">
              <a:rPr lang="es-ES" noProof="0" smtClean="0"/>
              <a:pPr/>
              <a:t>16/09/2020</a:t>
            </a:fld>
            <a:endParaRPr lang="es-E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t>‹Nº›</a:t>
            </a:fld>
            <a:endParaRPr lang="es-ES" noProof="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s imágenes con leyend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65213" y="304799"/>
            <a:ext cx="10058403" cy="1216152"/>
          </a:xfrm>
        </p:spPr>
        <p:txBody>
          <a:bodyPr rtlCol="0"/>
          <a:lstStyle>
            <a:lvl1pPr algn="l" rtl="0">
              <a:defRPr/>
            </a:lvl1pPr>
          </a:lstStyle>
          <a:p>
            <a:pPr rtl="0"/>
            <a:r>
              <a:rPr lang="es-ES" noProof="0" smtClean="0"/>
              <a:t>Haga clic para modificar el estilo de título del patrón</a:t>
            </a:r>
            <a:endParaRPr lang="es-ES" noProof="0" dirty="0"/>
          </a:p>
        </p:txBody>
      </p:sp>
      <p:grpSp>
        <p:nvGrpSpPr>
          <p:cNvPr id="9" name="Grupo 8"/>
          <p:cNvGrpSpPr/>
          <p:nvPr/>
        </p:nvGrpSpPr>
        <p:grpSpPr>
          <a:xfrm>
            <a:off x="1052425" y="1733550"/>
            <a:ext cx="4360503" cy="3050038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10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3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4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5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6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7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8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9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0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1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36" name="Marcador de posición de imagen 33" descr="Marcador de posición vacío para agregar una imagen. Haga clic en el marcador de posición y seleccione la imagen que desee agregar."/>
          <p:cNvSpPr>
            <a:spLocks noGrp="1" noChangeAspect="1"/>
          </p:cNvSpPr>
          <p:nvPr>
            <p:ph type="pic" sz="quarter" idx="17"/>
          </p:nvPr>
        </p:nvSpPr>
        <p:spPr>
          <a:xfrm>
            <a:off x="1265028" y="1900210"/>
            <a:ext cx="3935536" cy="2571736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sp>
        <p:nvSpPr>
          <p:cNvPr id="39" name="Marcador de posición de texto 3"/>
          <p:cNvSpPr>
            <a:spLocks noGrp="1"/>
          </p:cNvSpPr>
          <p:nvPr>
            <p:ph type="body" sz="half" idx="2"/>
          </p:nvPr>
        </p:nvSpPr>
        <p:spPr>
          <a:xfrm>
            <a:off x="1052423" y="4935990"/>
            <a:ext cx="4368980" cy="100761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 smtClean="0"/>
              <a:t>Editar el estilo de texto del patrón</a:t>
            </a:r>
          </a:p>
        </p:txBody>
      </p:sp>
      <p:grpSp>
        <p:nvGrpSpPr>
          <p:cNvPr id="22" name="Grupo 21"/>
          <p:cNvGrpSpPr/>
          <p:nvPr/>
        </p:nvGrpSpPr>
        <p:grpSpPr>
          <a:xfrm>
            <a:off x="6763114" y="1733550"/>
            <a:ext cx="4360503" cy="3050038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23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4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5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6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7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8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9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0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1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2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3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4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37" name="Marcador de posición de imagen 33" descr="Marcador de posición vacío para agregar una imagen. Haga clic en el marcador de posición y seleccione la imagen que desee agregar."/>
          <p:cNvSpPr>
            <a:spLocks noGrp="1" noChangeAspect="1"/>
          </p:cNvSpPr>
          <p:nvPr>
            <p:ph type="pic" sz="quarter" idx="18"/>
          </p:nvPr>
        </p:nvSpPr>
        <p:spPr>
          <a:xfrm>
            <a:off x="6975717" y="1900210"/>
            <a:ext cx="3935536" cy="2571736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sp>
        <p:nvSpPr>
          <p:cNvPr id="40" name="Marcador de posición de texto 3"/>
          <p:cNvSpPr>
            <a:spLocks noGrp="1"/>
          </p:cNvSpPr>
          <p:nvPr>
            <p:ph type="body" sz="half" idx="19"/>
          </p:nvPr>
        </p:nvSpPr>
        <p:spPr>
          <a:xfrm>
            <a:off x="6742910" y="4935990"/>
            <a:ext cx="4368980" cy="100761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 smtClean="0"/>
              <a:t>Editar el estilo de texto del patrón</a:t>
            </a:r>
          </a:p>
        </p:txBody>
      </p:sp>
      <p:sp>
        <p:nvSpPr>
          <p:cNvPr id="8" name="Marcador de posición de número de diapositiva 7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  <p:sp>
        <p:nvSpPr>
          <p:cNvPr id="7" name="Marcador de posición de pie de página 6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6" name="Marcador de posición de fech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1F7458E2-43B4-47F5-9309-6BEE53513121}" type="datetime1">
              <a:rPr lang="es-ES" noProof="0" smtClean="0"/>
              <a:pPr/>
              <a:t>16/09/2020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1168274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es imágenes con leyend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es-ES" noProof="0" smtClean="0"/>
              <a:t>Haga clic para modificar el estilo de título del patrón</a:t>
            </a:r>
            <a:endParaRPr lang="es-ES" noProof="0" dirty="0"/>
          </a:p>
        </p:txBody>
      </p:sp>
      <p:grpSp>
        <p:nvGrpSpPr>
          <p:cNvPr id="52" name="Grupo 51"/>
          <p:cNvGrpSpPr>
            <a:grpSpLocks noChangeAspect="1"/>
          </p:cNvGrpSpPr>
          <p:nvPr/>
        </p:nvGrpSpPr>
        <p:grpSpPr>
          <a:xfrm rot="5400000">
            <a:off x="1045141" y="1678106"/>
            <a:ext cx="3123347" cy="3089731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53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4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5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6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7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8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9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0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1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2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3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4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79" name="Marcador de posición de imagen 33" descr="Marcador de posición vacío para agregar una imagen. Haga clic en el marcador de posición y seleccione la imagen que desee agregar."/>
          <p:cNvSpPr>
            <a:spLocks noGrp="1"/>
          </p:cNvSpPr>
          <p:nvPr>
            <p:ph type="pic" sz="quarter" idx="19"/>
          </p:nvPr>
        </p:nvSpPr>
        <p:spPr>
          <a:xfrm>
            <a:off x="1249170" y="1824285"/>
            <a:ext cx="2715289" cy="2776308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sp>
        <p:nvSpPr>
          <p:cNvPr id="81" name="Marcador de posición de texto 3"/>
          <p:cNvSpPr>
            <a:spLocks noGrp="1"/>
          </p:cNvSpPr>
          <p:nvPr>
            <p:ph type="body" sz="half" idx="2"/>
          </p:nvPr>
        </p:nvSpPr>
        <p:spPr>
          <a:xfrm>
            <a:off x="1235212" y="4947405"/>
            <a:ext cx="2743200" cy="91440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 smtClean="0"/>
              <a:t>Editar el estilo de texto del patrón</a:t>
            </a:r>
          </a:p>
        </p:txBody>
      </p:sp>
      <p:grpSp>
        <p:nvGrpSpPr>
          <p:cNvPr id="84" name="Grupo 83"/>
          <p:cNvGrpSpPr>
            <a:grpSpLocks noChangeAspect="1"/>
          </p:cNvGrpSpPr>
          <p:nvPr userDrawn="1"/>
        </p:nvGrpSpPr>
        <p:grpSpPr>
          <a:xfrm rot="5400000">
            <a:off x="4517137" y="1678106"/>
            <a:ext cx="3123347" cy="3089731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85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6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7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8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9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0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1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2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3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4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5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6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78" name="Marcador de posición de imagen 33" descr="Marcador de posición vacío para agregar una imagen. Haga clic en el marcador de posición y seleccione la imagen que desee agregar."/>
          <p:cNvSpPr>
            <a:spLocks noGrp="1"/>
          </p:cNvSpPr>
          <p:nvPr>
            <p:ph type="pic" sz="quarter" idx="18"/>
          </p:nvPr>
        </p:nvSpPr>
        <p:spPr>
          <a:xfrm>
            <a:off x="4720924" y="1824285"/>
            <a:ext cx="2715768" cy="2776308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sp>
        <p:nvSpPr>
          <p:cNvPr id="82" name="Marcador de posición de texto 3"/>
          <p:cNvSpPr>
            <a:spLocks noGrp="1"/>
          </p:cNvSpPr>
          <p:nvPr>
            <p:ph type="body" sz="half" idx="21"/>
          </p:nvPr>
        </p:nvSpPr>
        <p:spPr>
          <a:xfrm>
            <a:off x="4707208" y="4947405"/>
            <a:ext cx="2743200" cy="91440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 smtClean="0"/>
              <a:t>Editar el estilo de texto del patrón</a:t>
            </a:r>
          </a:p>
        </p:txBody>
      </p:sp>
      <p:grpSp>
        <p:nvGrpSpPr>
          <p:cNvPr id="97" name="Grupo 96"/>
          <p:cNvGrpSpPr>
            <a:grpSpLocks noChangeAspect="1"/>
          </p:cNvGrpSpPr>
          <p:nvPr userDrawn="1"/>
        </p:nvGrpSpPr>
        <p:grpSpPr>
          <a:xfrm rot="5400000">
            <a:off x="8019012" y="1678106"/>
            <a:ext cx="3123347" cy="3089731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98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9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0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1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2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3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4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5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6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7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8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9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80" name="Marcador de posición de imagen 33" descr="Marcador de posición vacío para agregar una imagen. Haga clic en el marcador de posición y seleccione la imagen que desee agregar."/>
          <p:cNvSpPr>
            <a:spLocks noGrp="1"/>
          </p:cNvSpPr>
          <p:nvPr>
            <p:ph type="pic" sz="quarter" idx="20"/>
          </p:nvPr>
        </p:nvSpPr>
        <p:spPr>
          <a:xfrm>
            <a:off x="8222799" y="1824285"/>
            <a:ext cx="2715768" cy="2776308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sp>
        <p:nvSpPr>
          <p:cNvPr id="83" name="Marcador de posición de texto 3"/>
          <p:cNvSpPr>
            <a:spLocks noGrp="1"/>
          </p:cNvSpPr>
          <p:nvPr>
            <p:ph type="body" sz="half" idx="22"/>
          </p:nvPr>
        </p:nvSpPr>
        <p:spPr>
          <a:xfrm>
            <a:off x="8209083" y="4947405"/>
            <a:ext cx="2743200" cy="91440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 smtClean="0"/>
              <a:t>Editar el estilo de texto del patrón</a:t>
            </a:r>
          </a:p>
        </p:txBody>
      </p:sp>
      <p:sp>
        <p:nvSpPr>
          <p:cNvPr id="8" name="Marcador de posición de número de diapositiva 7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  <p:sp>
        <p:nvSpPr>
          <p:cNvPr id="7" name="Marcador de posición de pie de página 6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6" name="Marcador de posición de fech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6F776D7C-62EF-4BA7-B64B-98976BFFC620}" type="datetime1">
              <a:rPr lang="es-ES" noProof="0" smtClean="0"/>
              <a:pPr/>
              <a:t>16/09/2020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1681935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es imágenes con ley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066215" y="421594"/>
            <a:ext cx="2286000" cy="1885508"/>
          </a:xfrm>
        </p:spPr>
        <p:txBody>
          <a:bodyPr rtlCol="0">
            <a:noAutofit/>
          </a:bodyPr>
          <a:lstStyle>
            <a:lvl1pPr algn="l" rtl="0">
              <a:defRPr sz="2200"/>
            </a:lvl1pPr>
          </a:lstStyle>
          <a:p>
            <a:pPr rtl="0"/>
            <a:r>
              <a:rPr lang="es-ES" noProof="0" smtClean="0"/>
              <a:t>Haga clic para modificar el estilo de título del patrón</a:t>
            </a:r>
            <a:endParaRPr lang="es-ES" noProof="0" dirty="0"/>
          </a:p>
        </p:txBody>
      </p:sp>
      <p:grpSp>
        <p:nvGrpSpPr>
          <p:cNvPr id="84" name="Grupo 83"/>
          <p:cNvGrpSpPr>
            <a:grpSpLocks noChangeAspect="1"/>
          </p:cNvGrpSpPr>
          <p:nvPr/>
        </p:nvGrpSpPr>
        <p:grpSpPr>
          <a:xfrm rot="16200000" flipV="1">
            <a:off x="274315" y="1102306"/>
            <a:ext cx="5053664" cy="4411852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85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6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7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8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9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0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1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2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3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4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5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6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97" name="Marcador de posición de imagen 33" descr="Marcador de posición vacío para agregar una imagen. Haga clic en el marcador de posición y seleccione la imagen que desee agregar."/>
          <p:cNvSpPr>
            <a:spLocks noGrp="1"/>
          </p:cNvSpPr>
          <p:nvPr>
            <p:ph type="pic" sz="quarter" idx="17"/>
          </p:nvPr>
        </p:nvSpPr>
        <p:spPr>
          <a:xfrm>
            <a:off x="840795" y="1020193"/>
            <a:ext cx="3886200" cy="4572000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grpSp>
        <p:nvGrpSpPr>
          <p:cNvPr id="98" name="Grupo 97"/>
          <p:cNvGrpSpPr/>
          <p:nvPr/>
        </p:nvGrpSpPr>
        <p:grpSpPr>
          <a:xfrm>
            <a:off x="5322491" y="319177"/>
            <a:ext cx="3389607" cy="2710838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99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0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1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2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3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4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5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6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7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8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9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0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111" name="Marcador de posición de imagen 33" descr="Marcador de posición vacío para agregar una imagen. Haga clic en el marcador de posición y seleccione la imagen que desee agregar."/>
          <p:cNvSpPr>
            <a:spLocks noGrp="1" noChangeAspect="1"/>
          </p:cNvSpPr>
          <p:nvPr>
            <p:ph type="pic" sz="quarter" idx="18"/>
          </p:nvPr>
        </p:nvSpPr>
        <p:spPr>
          <a:xfrm>
            <a:off x="5546782" y="529603"/>
            <a:ext cx="2993367" cy="2305338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grpSp>
        <p:nvGrpSpPr>
          <p:cNvPr id="112" name="Grupo 111"/>
          <p:cNvGrpSpPr/>
          <p:nvPr/>
        </p:nvGrpSpPr>
        <p:grpSpPr>
          <a:xfrm>
            <a:off x="5322491" y="3245640"/>
            <a:ext cx="3389607" cy="2710838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113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4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5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6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7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8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9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0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1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2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3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4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125" name="Marcador de posición de imagen 33" descr="Marcador de posición vacío para agregar una imagen. Haga clic en el marcador de posición y seleccione la imagen que desee agregar."/>
          <p:cNvSpPr>
            <a:spLocks noGrp="1" noChangeAspect="1"/>
          </p:cNvSpPr>
          <p:nvPr>
            <p:ph type="pic" sz="quarter" idx="19"/>
          </p:nvPr>
        </p:nvSpPr>
        <p:spPr>
          <a:xfrm>
            <a:off x="5546782" y="3456066"/>
            <a:ext cx="2993367" cy="2305338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sp>
        <p:nvSpPr>
          <p:cNvPr id="126" name="Marcador de posición de texto 3"/>
          <p:cNvSpPr>
            <a:spLocks noGrp="1"/>
          </p:cNvSpPr>
          <p:nvPr>
            <p:ph type="body" sz="half" idx="21"/>
          </p:nvPr>
        </p:nvSpPr>
        <p:spPr>
          <a:xfrm>
            <a:off x="9066215" y="2484995"/>
            <a:ext cx="2286000" cy="3248729"/>
          </a:xfrm>
        </p:spPr>
        <p:txBody>
          <a:bodyPr rtlCol="0" anchor="t" anchorCtr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 smtClean="0"/>
              <a:t>Editar el estilo de texto del patrón</a:t>
            </a:r>
          </a:p>
        </p:txBody>
      </p:sp>
      <p:sp>
        <p:nvSpPr>
          <p:cNvPr id="8" name="Marcador de posición de número de diapositiva 7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  <p:sp>
        <p:nvSpPr>
          <p:cNvPr id="7" name="Marcador de posición de pie de página 6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6" name="Marcador de posición de fech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A629BEB8-9E7D-46F8-9D38-0DF867B65F6C}" type="datetime1">
              <a:rPr lang="es-ES" noProof="0" smtClean="0"/>
              <a:pPr/>
              <a:t>16/09/2020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787425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62A26-CBD6-46C0-96AB-9CE431FD79E9}" type="datetime1">
              <a:rPr lang="es-ES" noProof="0" smtClean="0"/>
              <a:pPr/>
              <a:t>16/09/2020</a:t>
            </a:fld>
            <a:endParaRPr lang="es-E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3173" y="-925"/>
            <a:ext cx="12195173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1092532" y="1726738"/>
            <a:ext cx="7534656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621536" y="2468304"/>
            <a:ext cx="8680704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2E4BB-37FB-46CB-86DD-7591CAD86295}" type="datetimeFigureOut">
              <a:rPr lang="es-CL" smtClean="0"/>
              <a:t>16-09-2020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B4E6B-6E99-4227-AA11-B23BDD6FE92E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097280"/>
            <a:ext cx="42672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6688" y="1097280"/>
            <a:ext cx="42672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A526C-96C5-4D92-AB97-D8ADC29D42FE}" type="datetime1">
              <a:rPr lang="es-ES" noProof="0" smtClean="0"/>
              <a:pPr/>
              <a:t>16/09/2020</a:t>
            </a:fld>
            <a:endParaRPr lang="es-E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t>‹Nº›</a:t>
            </a:fld>
            <a:endParaRPr lang="es-ES" noProof="0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097280"/>
            <a:ext cx="42672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2200" y="1701848"/>
            <a:ext cx="42672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6688" y="1097280"/>
            <a:ext cx="42672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6688" y="1701848"/>
            <a:ext cx="42672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8706A-82CB-4CEF-A1F3-DFFE07174E7B}" type="datetime1">
              <a:rPr lang="es-ES" noProof="0" smtClean="0"/>
              <a:pPr/>
              <a:t>16/09/2020</a:t>
            </a:fld>
            <a:endParaRPr lang="es-ES" noProof="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t>‹Nº›</a:t>
            </a:fld>
            <a:endParaRPr lang="es-ES" noProof="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62A26-CBD6-46C0-96AB-9CE431FD79E9}" type="datetime1">
              <a:rPr lang="es-ES" noProof="0" smtClean="0"/>
              <a:pPr/>
              <a:t>16/09/2020</a:t>
            </a:fld>
            <a:endParaRPr lang="es-ES" noProof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CB6EA-8F6B-4084-8E83-2F4BA16ACF8E}" type="datetime1">
              <a:rPr lang="es-ES" noProof="0" smtClean="0"/>
              <a:pPr/>
              <a:t>16/09/2020</a:t>
            </a:fld>
            <a:endParaRPr lang="es-ES" noProof="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t>‹Nº›</a:t>
            </a:fld>
            <a:endParaRPr lang="es-ES" noProof="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1720852" y="-1720850"/>
            <a:ext cx="6858000" cy="10299704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1046573" y="1576104"/>
            <a:ext cx="694944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32737" y="2618913"/>
            <a:ext cx="507703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730605" y="2253385"/>
            <a:ext cx="7726347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62A26-CBD6-46C0-96AB-9CE431FD79E9}" type="datetime1">
              <a:rPr lang="es-ES" noProof="0" smtClean="0"/>
              <a:pPr/>
              <a:t>16/09/2020</a:t>
            </a:fld>
            <a:endParaRPr lang="es-E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endParaRPr lang="es-E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705101" y="0"/>
            <a:ext cx="9486900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" y="5048250"/>
            <a:ext cx="4762500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94929" y="1717501"/>
            <a:ext cx="73152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524639" y="2180529"/>
            <a:ext cx="8128727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62A26-CBD6-46C0-96AB-9CE431FD79E9}" type="datetime1">
              <a:rPr lang="es-ES" noProof="0" smtClean="0"/>
              <a:pPr/>
              <a:t>16/09/2020</a:t>
            </a:fld>
            <a:endParaRPr lang="es-E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3175" y="5050633"/>
            <a:ext cx="4765676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3173" y="5051293"/>
            <a:ext cx="12195173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365760"/>
            <a:ext cx="1002792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100629"/>
            <a:ext cx="1002792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68224" y="5870448"/>
            <a:ext cx="2901696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6DF62A26-CBD6-46C0-96AB-9CE431FD79E9}" type="datetime1">
              <a:rPr lang="es-ES" noProof="0" smtClean="0"/>
              <a:pPr/>
              <a:t>16/09/2020</a:t>
            </a:fld>
            <a:endParaRPr lang="es-E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90019" y="6285122"/>
            <a:ext cx="62992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pPr rtl="0"/>
            <a:endParaRPr lang="es-E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01384" y="6170822"/>
            <a:ext cx="67056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60" r:id="rId12"/>
    <p:sldLayoutId id="2147483661" r:id="rId13"/>
    <p:sldLayoutId id="2147483662" r:id="rId14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368627" y="1211854"/>
            <a:ext cx="7271132" cy="4263529"/>
          </a:xfrm>
        </p:spPr>
        <p:txBody>
          <a:bodyPr rtlCol="0"/>
          <a:lstStyle/>
          <a:p>
            <a:pPr rtl="0"/>
            <a:r>
              <a:rPr lang="es-ES" dirty="0" smtClean="0">
                <a:latin typeface="AR CENA" pitchFamily="2" charset="0"/>
              </a:rPr>
              <a:t/>
            </a:r>
            <a:br>
              <a:rPr lang="es-ES" dirty="0" smtClean="0">
                <a:latin typeface="AR CENA" pitchFamily="2" charset="0"/>
              </a:rPr>
            </a:br>
            <a:r>
              <a:rPr lang="es-ES" dirty="0">
                <a:latin typeface="AR CENA" pitchFamily="2" charset="0"/>
              </a:rPr>
              <a:t/>
            </a:r>
            <a:br>
              <a:rPr lang="es-ES" dirty="0">
                <a:latin typeface="AR CENA" pitchFamily="2" charset="0"/>
              </a:rPr>
            </a:br>
            <a:r>
              <a:rPr lang="es-ES" dirty="0" smtClean="0">
                <a:latin typeface="AR CENA" pitchFamily="2" charset="0"/>
              </a:rPr>
              <a:t/>
            </a:r>
            <a:br>
              <a:rPr lang="es-ES" dirty="0" smtClean="0">
                <a:latin typeface="AR CENA" pitchFamily="2" charset="0"/>
              </a:rPr>
            </a:br>
            <a:r>
              <a:rPr lang="es-ES" dirty="0" smtClean="0">
                <a:latin typeface="AR CENA" pitchFamily="2" charset="0"/>
              </a:rPr>
              <a:t/>
            </a:r>
            <a:br>
              <a:rPr lang="es-ES" dirty="0" smtClean="0">
                <a:latin typeface="AR CENA" pitchFamily="2" charset="0"/>
              </a:rPr>
            </a:br>
            <a:r>
              <a:rPr lang="es-ES" dirty="0" smtClean="0">
                <a:latin typeface="AR CENA" pitchFamily="2" charset="0"/>
              </a:rPr>
              <a:t/>
            </a:r>
            <a:br>
              <a:rPr lang="es-ES" dirty="0" smtClean="0">
                <a:latin typeface="AR CENA" pitchFamily="2" charset="0"/>
              </a:rPr>
            </a:br>
            <a:r>
              <a:rPr lang="es-ES" dirty="0" smtClean="0">
                <a:latin typeface="AR CENA" pitchFamily="2" charset="0"/>
              </a:rPr>
              <a:t/>
            </a:r>
            <a:br>
              <a:rPr lang="es-ES" dirty="0" smtClean="0">
                <a:latin typeface="AR CENA" pitchFamily="2" charset="0"/>
              </a:rPr>
            </a:br>
            <a:r>
              <a:rPr lang="es-ES" sz="2400" dirty="0" smtClean="0">
                <a:latin typeface="AR CENA" pitchFamily="2" charset="0"/>
              </a:rPr>
              <a:t>Clase: Acento diacrítico en monosílabas.</a:t>
            </a:r>
            <a:br>
              <a:rPr lang="es-ES" sz="2400" dirty="0" smtClean="0">
                <a:latin typeface="AR CENA" pitchFamily="2" charset="0"/>
              </a:rPr>
            </a:br>
            <a:r>
              <a:rPr lang="es-ES" dirty="0" smtClean="0">
                <a:latin typeface="AR CENA" pitchFamily="2" charset="0"/>
              </a:rPr>
              <a:t/>
            </a:r>
            <a:br>
              <a:rPr lang="es-ES" dirty="0" smtClean="0">
                <a:latin typeface="AR CENA" pitchFamily="2" charset="0"/>
              </a:rPr>
            </a:br>
            <a:r>
              <a:rPr lang="es-ES" dirty="0" smtClean="0">
                <a:latin typeface="AR CENA" pitchFamily="2" charset="0"/>
              </a:rPr>
              <a:t>Lenguaje .</a:t>
            </a:r>
            <a:br>
              <a:rPr lang="es-ES" dirty="0" smtClean="0">
                <a:latin typeface="AR CENA" pitchFamily="2" charset="0"/>
              </a:rPr>
            </a:br>
            <a:r>
              <a:rPr lang="es-ES" dirty="0" smtClean="0">
                <a:latin typeface="AR CENA" pitchFamily="2" charset="0"/>
              </a:rPr>
              <a:t>Profesora: Iris Palacio G.</a:t>
            </a:r>
            <a:br>
              <a:rPr lang="es-ES" dirty="0" smtClean="0">
                <a:latin typeface="AR CENA" pitchFamily="2" charset="0"/>
              </a:rPr>
            </a:br>
            <a:r>
              <a:rPr lang="es-ES" dirty="0" smtClean="0">
                <a:latin typeface="AR CENA" pitchFamily="2" charset="0"/>
              </a:rPr>
              <a:t>curso: Quinto básico.</a:t>
            </a:r>
            <a:br>
              <a:rPr lang="es-ES" dirty="0" smtClean="0">
                <a:latin typeface="AR CENA" pitchFamily="2" charset="0"/>
              </a:rPr>
            </a:br>
            <a:r>
              <a:rPr lang="es-ES" dirty="0" smtClean="0">
                <a:latin typeface="AR CENA" pitchFamily="2" charset="0"/>
              </a:rPr>
              <a:t>Clases: 21 de septiembre.</a:t>
            </a:r>
            <a:br>
              <a:rPr lang="es-ES" dirty="0" smtClean="0">
                <a:latin typeface="AR CENA" pitchFamily="2" charset="0"/>
              </a:rPr>
            </a:br>
            <a:r>
              <a:rPr lang="es-ES" dirty="0" smtClean="0">
                <a:latin typeface="AR CENA" pitchFamily="2" charset="0"/>
              </a:rPr>
              <a:t/>
            </a:r>
            <a:br>
              <a:rPr lang="es-ES" dirty="0" smtClean="0">
                <a:latin typeface="AR CENA" pitchFamily="2" charset="0"/>
              </a:rPr>
            </a:br>
            <a:endParaRPr lang="es-ES" dirty="0">
              <a:latin typeface="AR CEN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9675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ítulo 12"/>
          <p:cNvSpPr>
            <a:spLocks noGrp="1"/>
          </p:cNvSpPr>
          <p:nvPr>
            <p:ph type="title"/>
          </p:nvPr>
        </p:nvSpPr>
        <p:spPr>
          <a:xfrm>
            <a:off x="1097280" y="110169"/>
            <a:ext cx="10027920" cy="1444311"/>
          </a:xfrm>
        </p:spPr>
        <p:txBody>
          <a:bodyPr rtlCol="0">
            <a:normAutofit fontScale="90000"/>
          </a:bodyPr>
          <a:lstStyle/>
          <a:p>
            <a:r>
              <a:rPr lang="es-ES" dirty="0" smtClean="0"/>
              <a:t>Objetivo de aprendizaje :</a:t>
            </a:r>
            <a:r>
              <a:rPr lang="es-ES" dirty="0" smtClean="0">
                <a:latin typeface="AR CENA" pitchFamily="2" charset="0"/>
              </a:rPr>
              <a:t/>
            </a:r>
            <a:br>
              <a:rPr lang="es-ES" dirty="0" smtClean="0">
                <a:latin typeface="AR CENA" pitchFamily="2" charset="0"/>
              </a:rPr>
            </a:br>
            <a:r>
              <a:rPr lang="es-ES" dirty="0" smtClean="0">
                <a:latin typeface="AR CENA" pitchFamily="2" charset="0"/>
              </a:rPr>
              <a:t>Conocer algunas herramientas para la escritura.</a:t>
            </a:r>
            <a:br>
              <a:rPr lang="es-ES" dirty="0" smtClean="0">
                <a:latin typeface="AR CENA" pitchFamily="2" charset="0"/>
              </a:rPr>
            </a:br>
            <a:r>
              <a:rPr lang="es-ES" dirty="0" smtClean="0">
                <a:latin typeface="AR CENA" pitchFamily="2" charset="0"/>
              </a:rPr>
              <a:t>Comprender uso de acento diacrítico en monosílabas.</a:t>
            </a:r>
            <a:br>
              <a:rPr lang="es-ES" dirty="0" smtClean="0">
                <a:latin typeface="AR CENA" pitchFamily="2" charset="0"/>
              </a:rPr>
            </a:br>
            <a:endParaRPr lang="es-ES" dirty="0"/>
          </a:p>
        </p:txBody>
      </p:sp>
      <p:sp>
        <p:nvSpPr>
          <p:cNvPr id="14" name="Marcador de posición de contenido 13"/>
          <p:cNvSpPr>
            <a:spLocks noGrp="1"/>
          </p:cNvSpPr>
          <p:nvPr>
            <p:ph idx="1"/>
          </p:nvPr>
        </p:nvSpPr>
        <p:spPr>
          <a:xfrm>
            <a:off x="1277585" y="1134737"/>
            <a:ext cx="10027920" cy="4274391"/>
          </a:xfrm>
        </p:spPr>
        <p:txBody>
          <a:bodyPr rtlCol="0">
            <a:normAutofit fontScale="85000" lnSpcReduction="20000"/>
          </a:bodyPr>
          <a:lstStyle/>
          <a:p>
            <a:pPr>
              <a:lnSpc>
                <a:spcPct val="110000"/>
              </a:lnSpc>
            </a:pPr>
            <a:r>
              <a:rPr lang="es-ES" sz="2000" dirty="0" smtClean="0"/>
              <a:t>Actividades:</a:t>
            </a:r>
          </a:p>
          <a:p>
            <a:pPr>
              <a:lnSpc>
                <a:spcPct val="110000"/>
              </a:lnSpc>
            </a:pPr>
            <a:r>
              <a:rPr lang="es-ES" sz="2000" dirty="0" smtClean="0"/>
              <a:t>Antes: </a:t>
            </a:r>
          </a:p>
          <a:p>
            <a:pPr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s-ES" sz="2000" dirty="0" smtClean="0"/>
              <a:t>Recordar aspectos ya abordados en la  clase anterior. </a:t>
            </a:r>
          </a:p>
          <a:p>
            <a:pPr marL="0" indent="0">
              <a:lnSpc>
                <a:spcPct val="110000"/>
              </a:lnSpc>
            </a:pPr>
            <a:r>
              <a:rPr lang="es-ES" sz="2000" dirty="0" smtClean="0"/>
              <a:t>Frase: “Yo </a:t>
            </a:r>
            <a:r>
              <a:rPr lang="es-ES" sz="2000" dirty="0" smtClean="0">
                <a:solidFill>
                  <a:srgbClr val="FF0000"/>
                </a:solidFill>
              </a:rPr>
              <a:t>sé</a:t>
            </a:r>
            <a:r>
              <a:rPr lang="es-ES" sz="2000" dirty="0" smtClean="0"/>
              <a:t> que los niños </a:t>
            </a:r>
            <a:r>
              <a:rPr lang="es-ES" sz="2000" dirty="0" smtClean="0">
                <a:solidFill>
                  <a:srgbClr val="FF0000"/>
                </a:solidFill>
              </a:rPr>
              <a:t>se</a:t>
            </a:r>
            <a:r>
              <a:rPr lang="es-ES" sz="2000" dirty="0" smtClean="0"/>
              <a:t> acostumbraron a las clases virtuales”</a:t>
            </a:r>
          </a:p>
          <a:p>
            <a:pPr marL="0" indent="0">
              <a:lnSpc>
                <a:spcPct val="110000"/>
              </a:lnSpc>
            </a:pPr>
            <a:r>
              <a:rPr lang="es-ES" sz="2000" dirty="0" smtClean="0"/>
              <a:t>Lluvia de ideas en relación a preguntas.  </a:t>
            </a:r>
          </a:p>
          <a:p>
            <a:pPr>
              <a:lnSpc>
                <a:spcPct val="110000"/>
              </a:lnSpc>
            </a:pPr>
            <a:r>
              <a:rPr lang="es-ES" sz="2000" dirty="0" smtClean="0"/>
              <a:t>Durante: </a:t>
            </a:r>
          </a:p>
          <a:p>
            <a:pPr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s-ES" sz="2000" dirty="0" smtClean="0"/>
              <a:t>Leer un consejo escritor (página 76)</a:t>
            </a:r>
          </a:p>
          <a:p>
            <a:pPr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s-ES" sz="2000" dirty="0" smtClean="0"/>
              <a:t>Analizar y ejercitar acento diacrítico en monosílabas. </a:t>
            </a:r>
          </a:p>
          <a:p>
            <a:pPr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s-ES" sz="2000" dirty="0" smtClean="0"/>
              <a:t>Escribir los ejercicios en el cuaderno </a:t>
            </a:r>
            <a:r>
              <a:rPr lang="es-ES" sz="2000" smtClean="0"/>
              <a:t>y desarrollarlos.</a:t>
            </a:r>
            <a:endParaRPr lang="es-ES" sz="2000" dirty="0" smtClean="0"/>
          </a:p>
          <a:p>
            <a:pPr rtl="0">
              <a:lnSpc>
                <a:spcPct val="110000"/>
              </a:lnSpc>
            </a:pPr>
            <a:r>
              <a:rPr lang="es-ES" sz="2000" dirty="0" smtClean="0"/>
              <a:t>Después: </a:t>
            </a:r>
          </a:p>
          <a:p>
            <a:pPr rtl="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s-ES" sz="2000" dirty="0" smtClean="0"/>
              <a:t>Revisar, leer lo que respondió.</a:t>
            </a:r>
          </a:p>
          <a:p>
            <a:pPr rtl="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s-ES" sz="2000" dirty="0" smtClean="0"/>
              <a:t>Retroalimentación final.</a:t>
            </a:r>
          </a:p>
          <a:p>
            <a:pPr rtl="0">
              <a:lnSpc>
                <a:spcPct val="110000"/>
              </a:lnSpc>
            </a:pPr>
            <a:endParaRPr lang="es-ES" sz="2000" u="sng" dirty="0" smtClean="0"/>
          </a:p>
        </p:txBody>
      </p:sp>
    </p:spTree>
    <p:extLst>
      <p:ext uri="{BB962C8B-B14F-4D97-AF65-F5344CB8AC3E}">
        <p14:creationId xmlns:p14="http://schemas.microsoft.com/office/powerpoint/2010/main" val="30810741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Acento diacrítico en monosílabos.</a:t>
            </a:r>
            <a:endParaRPr lang="es-CL" dirty="0"/>
          </a:p>
        </p:txBody>
      </p:sp>
      <p:pic>
        <p:nvPicPr>
          <p:cNvPr id="4" name="Marcador de contenido 3" descr="... Tilde diacrítica en los monosílabos.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0495" y="1100138"/>
            <a:ext cx="8064347" cy="502524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842745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Ejercicios: Acento diacrítico</a:t>
            </a:r>
            <a:endParaRPr lang="es-C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097280" y="1100629"/>
            <a:ext cx="10027920" cy="4055265"/>
          </a:xfrm>
        </p:spPr>
        <p:txBody>
          <a:bodyPr/>
          <a:lstStyle/>
          <a:p>
            <a:r>
              <a:rPr lang="es-CL" b="0" dirty="0" smtClean="0"/>
              <a:t> </a:t>
            </a:r>
            <a:r>
              <a:rPr lang="es-CL" sz="2000" u="sng" dirty="0"/>
              <a:t>Lee y coloca los acentos cuando </a:t>
            </a:r>
            <a:r>
              <a:rPr lang="es-CL" sz="2000" u="sng" dirty="0" smtClean="0"/>
              <a:t>corresponda:</a:t>
            </a:r>
            <a:endParaRPr lang="es-CL" sz="2000" u="sng" dirty="0"/>
          </a:p>
          <a:p>
            <a:endParaRPr lang="es-CL" sz="2000" dirty="0" smtClean="0"/>
          </a:p>
          <a:p>
            <a:r>
              <a:rPr lang="es-CL" dirty="0" smtClean="0"/>
              <a:t>A.- Mi </a:t>
            </a:r>
            <a:r>
              <a:rPr lang="es-CL" dirty="0"/>
              <a:t>abuela me regaló la radio a mi. </a:t>
            </a:r>
          </a:p>
          <a:p>
            <a:r>
              <a:rPr lang="es-CL" dirty="0" smtClean="0"/>
              <a:t>B.- Tu </a:t>
            </a:r>
            <a:r>
              <a:rPr lang="es-CL" dirty="0"/>
              <a:t>llamaste a tu amigo por celular.</a:t>
            </a:r>
          </a:p>
          <a:p>
            <a:r>
              <a:rPr lang="es-CL" dirty="0" smtClean="0"/>
              <a:t>C.- Javier </a:t>
            </a:r>
            <a:r>
              <a:rPr lang="es-CL" dirty="0"/>
              <a:t>me pidió el lápiz para usarlo el. </a:t>
            </a:r>
          </a:p>
          <a:p>
            <a:r>
              <a:rPr lang="es-CL" dirty="0" smtClean="0"/>
              <a:t>D.- Te </a:t>
            </a:r>
            <a:r>
              <a:rPr lang="es-CL" dirty="0"/>
              <a:t>traje este te para que lo pruebes.</a:t>
            </a:r>
          </a:p>
          <a:p>
            <a:r>
              <a:rPr lang="es-CL" dirty="0" smtClean="0"/>
              <a:t>E.- No </a:t>
            </a:r>
            <a:r>
              <a:rPr lang="es-CL" dirty="0"/>
              <a:t>se cómo se cayó tu sobrino al suelo. </a:t>
            </a:r>
          </a:p>
          <a:p>
            <a:r>
              <a:rPr lang="es-CL" dirty="0" smtClean="0"/>
              <a:t>F.- Si </a:t>
            </a:r>
            <a:r>
              <a:rPr lang="es-CL" dirty="0"/>
              <a:t>quieres que te diga que si, ¡pórtate bien!</a:t>
            </a:r>
          </a:p>
          <a:p>
            <a:r>
              <a:rPr lang="es-CL" dirty="0" smtClean="0"/>
              <a:t>G.- De </a:t>
            </a:r>
            <a:r>
              <a:rPr lang="es-CL" dirty="0"/>
              <a:t>las gracias por el vestido de seda.</a:t>
            </a:r>
          </a:p>
          <a:p>
            <a:r>
              <a:rPr lang="es-CL" dirty="0" smtClean="0"/>
              <a:t>H.- Comería </a:t>
            </a:r>
            <a:r>
              <a:rPr lang="es-CL" dirty="0"/>
              <a:t>mas torta, mas temo que me haga daño.</a:t>
            </a:r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5648574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76094" y="211524"/>
            <a:ext cx="10027920" cy="548640"/>
          </a:xfrm>
        </p:spPr>
        <p:txBody>
          <a:bodyPr/>
          <a:lstStyle/>
          <a:p>
            <a:r>
              <a:rPr lang="es-CL" dirty="0"/>
              <a:t/>
            </a:r>
            <a:br>
              <a:rPr lang="es-CL" dirty="0"/>
            </a:br>
            <a:r>
              <a:rPr lang="es-CL" sz="2400" dirty="0"/>
              <a:t> </a:t>
            </a:r>
            <a:r>
              <a:rPr lang="es-CL" sz="2400" dirty="0" smtClean="0"/>
              <a:t>      </a:t>
            </a:r>
            <a:r>
              <a:rPr lang="es-CL" sz="2000" b="1" cap="none" dirty="0" smtClean="0"/>
              <a:t>mi </a:t>
            </a:r>
            <a:r>
              <a:rPr lang="es-CL" sz="2000" b="1" cap="none" dirty="0"/>
              <a:t>- mí – tu – tú – mas – más - si – sí – te – té – de – dé – el – él – se - sé</a:t>
            </a:r>
            <a:r>
              <a:rPr lang="es-CL" sz="2000" cap="none" dirty="0"/>
              <a:t/>
            </a:r>
            <a:br>
              <a:rPr lang="es-CL" sz="2000" cap="none" dirty="0"/>
            </a:br>
            <a:endParaRPr lang="es-CL" sz="2000" cap="none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097280" y="1100629"/>
            <a:ext cx="10027920" cy="4110349"/>
          </a:xfrm>
        </p:spPr>
        <p:txBody>
          <a:bodyPr>
            <a:normAutofit/>
          </a:bodyPr>
          <a:lstStyle/>
          <a:p>
            <a:r>
              <a:rPr lang="es-CL" sz="2000" dirty="0" smtClean="0"/>
              <a:t>Completa</a:t>
            </a:r>
            <a:r>
              <a:rPr lang="es-CL" sz="2000" dirty="0"/>
              <a:t>, escribiendo donde corresponda</a:t>
            </a:r>
            <a:r>
              <a:rPr lang="es-CL" sz="2000" dirty="0" smtClean="0"/>
              <a:t>:</a:t>
            </a:r>
            <a:endParaRPr lang="es-CL" sz="2000" b="0" dirty="0"/>
          </a:p>
          <a:p>
            <a:r>
              <a:rPr lang="es-CL" sz="2000" b="0" dirty="0"/>
              <a:t> En el campo ______________ amigo y ______________ jugaban juntos con la pelota.</a:t>
            </a:r>
            <a:endParaRPr lang="es-CL" sz="2000" dirty="0" smtClean="0"/>
          </a:p>
          <a:p>
            <a:r>
              <a:rPr lang="es-CL" sz="2000" b="0" dirty="0" smtClean="0"/>
              <a:t>Dijo </a:t>
            </a:r>
            <a:r>
              <a:rPr lang="es-CL" sz="2000" b="0" dirty="0"/>
              <a:t>que ella _____________ iría a la playa _______________ la dejaban sus padres</a:t>
            </a:r>
            <a:r>
              <a:rPr lang="es-CL" sz="2000" b="0" dirty="0" smtClean="0"/>
              <a:t>.</a:t>
            </a:r>
          </a:p>
          <a:p>
            <a:r>
              <a:rPr lang="es-CL" sz="2000" b="0" dirty="0" smtClean="0"/>
              <a:t>¿</a:t>
            </a:r>
            <a:r>
              <a:rPr lang="es-CL" sz="2000" b="0" dirty="0"/>
              <a:t>Te gustó el ______________que ___________ sirvieron en esa cafetería</a:t>
            </a:r>
            <a:r>
              <a:rPr lang="es-CL" sz="2000" b="0" dirty="0" smtClean="0"/>
              <a:t>?</a:t>
            </a:r>
          </a:p>
          <a:p>
            <a:r>
              <a:rPr lang="es-CL" sz="2000" b="0" dirty="0" smtClean="0"/>
              <a:t>Tu amigo </a:t>
            </a:r>
            <a:r>
              <a:rPr lang="es-CL" sz="2000" b="0" dirty="0"/>
              <a:t>tiene varios años____________ que tú, ________________no se nota</a:t>
            </a:r>
            <a:r>
              <a:rPr lang="es-CL" sz="2000" b="0" dirty="0" smtClean="0"/>
              <a:t>.</a:t>
            </a:r>
            <a:endParaRPr lang="es-CL" sz="2000" b="0" dirty="0"/>
          </a:p>
          <a:p>
            <a:r>
              <a:rPr lang="es-CL" sz="2000" b="0" dirty="0"/>
              <a:t> ¿Quieres que te ____________ el diario __________ hoy día?</a:t>
            </a:r>
            <a:endParaRPr lang="es-CL" sz="2000" b="0" dirty="0" smtClean="0"/>
          </a:p>
          <a:p>
            <a:r>
              <a:rPr lang="es-CL" sz="2000" b="0" dirty="0" smtClean="0"/>
              <a:t>Todavía </a:t>
            </a:r>
            <a:r>
              <a:rPr lang="es-CL" sz="2000" b="0" dirty="0"/>
              <a:t>no ___________ cómo ________ resuelve ese problema</a:t>
            </a:r>
            <a:r>
              <a:rPr lang="es-CL" sz="2000" b="0" dirty="0" smtClean="0"/>
              <a:t>.</a:t>
            </a:r>
          </a:p>
          <a:p>
            <a:r>
              <a:rPr lang="es-CL" sz="2000" b="0" dirty="0" smtClean="0"/>
              <a:t>Ayer </a:t>
            </a:r>
            <a:r>
              <a:rPr lang="es-CL" sz="2000" b="0" dirty="0"/>
              <a:t>estuve con ____________ en ____________ parque</a:t>
            </a:r>
            <a:r>
              <a:rPr lang="es-CL" sz="2000" b="0" dirty="0" smtClean="0"/>
              <a:t>.</a:t>
            </a:r>
          </a:p>
          <a:p>
            <a:r>
              <a:rPr lang="es-CL" sz="2000" b="0" dirty="0" smtClean="0"/>
              <a:t>Ese </a:t>
            </a:r>
            <a:r>
              <a:rPr lang="es-CL" sz="2000" b="0" dirty="0"/>
              <a:t>regalo no es para ________ hermano, sino para _____________. </a:t>
            </a:r>
            <a:endParaRPr lang="es-CL" sz="2000" dirty="0"/>
          </a:p>
        </p:txBody>
      </p:sp>
    </p:spTree>
    <p:extLst>
      <p:ext uri="{BB962C8B-B14F-4D97-AF65-F5344CB8AC3E}">
        <p14:creationId xmlns:p14="http://schemas.microsoft.com/office/powerpoint/2010/main" val="16327703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39977" y="378582"/>
            <a:ext cx="10194971" cy="1672288"/>
          </a:xfrm>
        </p:spPr>
        <p:txBody>
          <a:bodyPr rtlCol="0">
            <a:normAutofit/>
          </a:bodyPr>
          <a:lstStyle/>
          <a:p>
            <a:r>
              <a:rPr lang="es-CL" dirty="0" smtClean="0">
                <a:latin typeface="Comic Sans MS" panose="030F0702030302020204" pitchFamily="66" charset="0"/>
              </a:rPr>
              <a:t>¡ </a:t>
            </a:r>
            <a:r>
              <a:rPr lang="es-CL" sz="4400" dirty="0" smtClean="0">
                <a:latin typeface="Comic Sans MS" panose="030F0702030302020204" pitchFamily="66" charset="0"/>
              </a:rPr>
              <a:t>Muy </a:t>
            </a:r>
            <a:r>
              <a:rPr lang="es-CL" sz="4400" dirty="0">
                <a:latin typeface="Comic Sans MS" panose="030F0702030302020204" pitchFamily="66" charset="0"/>
              </a:rPr>
              <a:t>buen trabajo !</a:t>
            </a:r>
            <a:br>
              <a:rPr lang="es-CL" sz="4400" dirty="0">
                <a:latin typeface="Comic Sans MS" panose="030F0702030302020204" pitchFamily="66" charset="0"/>
              </a:rPr>
            </a:br>
            <a:endParaRPr lang="es-ES" sz="4400" dirty="0"/>
          </a:p>
        </p:txBody>
      </p:sp>
      <p:pic>
        <p:nvPicPr>
          <p:cNvPr id="5" name="Picture 2" descr="Resultado de imagen para emoji abraz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7270" y="1451610"/>
            <a:ext cx="3017520" cy="31661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057482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Ángulos">
  <a:themeElements>
    <a:clrScheme name="Esenc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Ángulo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Ángulo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Nature Illustration">
      <a:dk1>
        <a:srgbClr val="9A5315"/>
      </a:dk1>
      <a:lt1>
        <a:srgbClr val="FFFFFF"/>
      </a:lt1>
      <a:dk2>
        <a:srgbClr val="000000"/>
      </a:dk2>
      <a:lt2>
        <a:srgbClr val="D1E5F9"/>
      </a:lt2>
      <a:accent1>
        <a:srgbClr val="F3771A"/>
      </a:accent1>
      <a:accent2>
        <a:srgbClr val="8BBEF1"/>
      </a:accent2>
      <a:accent3>
        <a:srgbClr val="6DC025"/>
      </a:accent3>
      <a:accent4>
        <a:srgbClr val="9A5315"/>
      </a:accent4>
      <a:accent5>
        <a:srgbClr val="F1471F"/>
      </a:accent5>
      <a:accent6>
        <a:srgbClr val="DA6FDF"/>
      </a:accent6>
      <a:hlink>
        <a:srgbClr val="6DC025"/>
      </a:hlink>
      <a:folHlink>
        <a:srgbClr val="9A5315"/>
      </a:folHlink>
    </a:clrScheme>
    <a:fontScheme name="Segoe Print">
      <a:majorFont>
        <a:latin typeface="Segoe Print"/>
        <a:ea typeface=""/>
        <a:cs typeface=""/>
      </a:majorFont>
      <a:minorFont>
        <a:latin typeface="Segoe Prin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Nature Illustration">
      <a:dk1>
        <a:srgbClr val="9A5315"/>
      </a:dk1>
      <a:lt1>
        <a:srgbClr val="FFFFFF"/>
      </a:lt1>
      <a:dk2>
        <a:srgbClr val="000000"/>
      </a:dk2>
      <a:lt2>
        <a:srgbClr val="D1E5F9"/>
      </a:lt2>
      <a:accent1>
        <a:srgbClr val="F3771A"/>
      </a:accent1>
      <a:accent2>
        <a:srgbClr val="8BBEF1"/>
      </a:accent2>
      <a:accent3>
        <a:srgbClr val="6DC025"/>
      </a:accent3>
      <a:accent4>
        <a:srgbClr val="9A5315"/>
      </a:accent4>
      <a:accent5>
        <a:srgbClr val="F1471F"/>
      </a:accent5>
      <a:accent6>
        <a:srgbClr val="DA6FDF"/>
      </a:accent6>
      <a:hlink>
        <a:srgbClr val="6DC025"/>
      </a:hlink>
      <a:folHlink>
        <a:srgbClr val="9A5315"/>
      </a:folHlink>
    </a:clrScheme>
    <a:fontScheme name="Segoe Print">
      <a:majorFont>
        <a:latin typeface="Segoe Print"/>
        <a:ea typeface=""/>
        <a:cs typeface=""/>
      </a:majorFont>
      <a:minorFont>
        <a:latin typeface="Segoe Prin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Perspective</Template>
  <TotalTime>660</TotalTime>
  <Words>298</Words>
  <Application>Microsoft Office PowerPoint</Application>
  <PresentationFormat>Personalizado</PresentationFormat>
  <Paragraphs>40</Paragraphs>
  <Slides>6</Slides>
  <Notes>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Ángulos</vt:lpstr>
      <vt:lpstr>      Clase: Acento diacrítico en monosílabas.  Lenguaje . Profesora: Iris Palacio G. curso: Quinto básico. Clases: 21 de septiembre.  </vt:lpstr>
      <vt:lpstr>Objetivo de aprendizaje : Conocer algunas herramientas para la escritura. Comprender uso de acento diacrítico en monosílabas. </vt:lpstr>
      <vt:lpstr>Acento diacrítico en monosílabos.</vt:lpstr>
      <vt:lpstr>Ejercicios: Acento diacrítico</vt:lpstr>
      <vt:lpstr>        mi - mí – tu – tú – mas – más - si – sí – te – té – de – dé – el – él – se - sé </vt:lpstr>
      <vt:lpstr>¡ Muy buen trabajo ! 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Clase 4  Evaluación acumulativa</dc:title>
  <dc:creator>claudia dm</dc:creator>
  <cp:lastModifiedBy>Usuario de Windows</cp:lastModifiedBy>
  <cp:revision>138</cp:revision>
  <dcterms:created xsi:type="dcterms:W3CDTF">2020-03-20T22:29:31Z</dcterms:created>
  <dcterms:modified xsi:type="dcterms:W3CDTF">2020-09-16T16:18:16Z</dcterms:modified>
</cp:coreProperties>
</file>