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2" r:id="rId6"/>
    <p:sldId id="256"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p:cViewPr>
        <p:scale>
          <a:sx n="76" d="100"/>
          <a:sy n="76" d="100"/>
        </p:scale>
        <p:origin x="-126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22AF02F0-456F-4988-B221-79BDF752B556}" type="slidenum">
              <a:rPr lang="es-CL" smtClean="0"/>
              <a:t>‹Nº›</a:t>
            </a:fld>
            <a:endParaRPr lang="es-CL"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L"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2AF02F0-456F-4988-B221-79BDF752B556}" type="slidenum">
              <a:rPr lang="es-CL" smtClean="0"/>
              <a:t>‹Nº›</a:t>
            </a:fld>
            <a:endParaRPr lang="es-C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dirty="0"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2E4CBC4-C640-4E9B-8231-537759ACAB4E}" type="datetimeFigureOut">
              <a:rPr lang="es-CL" smtClean="0"/>
              <a:t>14-09-2020</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22AF02F0-456F-4988-B221-79BDF752B556}" type="slidenum">
              <a:rPr lang="es-CL" smtClean="0"/>
              <a:t>‹Nº›</a:t>
            </a:fld>
            <a:endParaRPr lang="es-C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2E4CBC4-C640-4E9B-8231-537759ACAB4E}" type="datetimeFigureOut">
              <a:rPr lang="es-CL" smtClean="0"/>
              <a:t>14-09-2020</a:t>
            </a:fld>
            <a:endParaRPr lang="es-CL"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L"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2AF02F0-456F-4988-B221-79BDF752B556}" type="slidenum">
              <a:rPr lang="es-CL" smtClean="0"/>
              <a:t>‹Nº›</a:t>
            </a:fld>
            <a:endParaRPr lang="es-CL"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870226901"/>
              </p:ext>
            </p:extLst>
          </p:nvPr>
        </p:nvGraphicFramePr>
        <p:xfrm>
          <a:off x="1043608" y="1916832"/>
          <a:ext cx="7632848" cy="2529840"/>
        </p:xfrm>
        <a:graphic>
          <a:graphicData uri="http://schemas.openxmlformats.org/drawingml/2006/table">
            <a:tbl>
              <a:tblPr/>
              <a:tblGrid>
                <a:gridCol w="7632848"/>
              </a:tblGrid>
              <a:tr h="1800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4000" b="0" i="0" kern="1200" cap="all" dirty="0" smtClean="0">
                          <a:solidFill>
                            <a:schemeClr val="tx1"/>
                          </a:solidFill>
                          <a:effectLst/>
                          <a:latin typeface="Bodoni MT" pitchFamily="18" charset="0"/>
                          <a:ea typeface="+mn-ea"/>
                          <a:cs typeface="+mn-cs"/>
                        </a:rPr>
                        <a:t>DISEÑO DE CARTA: </a:t>
                      </a:r>
                    </a:p>
                    <a:p>
                      <a:pPr marL="0" marR="0" indent="0" algn="ctr" defTabSz="914400" rtl="0" eaLnBrk="1" fontAlgn="auto" latinLnBrk="0" hangingPunct="1">
                        <a:lnSpc>
                          <a:spcPct val="100000"/>
                        </a:lnSpc>
                        <a:spcBef>
                          <a:spcPts val="0"/>
                        </a:spcBef>
                        <a:spcAft>
                          <a:spcPts val="0"/>
                        </a:spcAft>
                        <a:buClrTx/>
                        <a:buSzTx/>
                        <a:buFontTx/>
                        <a:buNone/>
                        <a:tabLst/>
                        <a:defRPr/>
                      </a:pPr>
                      <a:r>
                        <a:rPr lang="es-CL" sz="4000" b="0" i="0" kern="1200" cap="all" dirty="0" smtClean="0">
                          <a:solidFill>
                            <a:schemeClr val="tx1"/>
                          </a:solidFill>
                          <a:effectLst/>
                          <a:latin typeface="Bodoni MT" pitchFamily="18" charset="0"/>
                          <a:ea typeface="+mn-ea"/>
                          <a:cs typeface="+mn-cs"/>
                        </a:rPr>
                        <a:t>CÓMO DISEÑAR TU CARTA PASO A PASO</a:t>
                      </a:r>
                    </a:p>
                    <a:p>
                      <a:endParaRPr lang="es-CL" sz="4000" dirty="0">
                        <a:latin typeface="Bodoni MT"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09610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CARTA DE PRESENTACIÓN:IMAGEN</a:t>
            </a:r>
            <a:endParaRPr lang="es-CL" dirty="0"/>
          </a:p>
        </p:txBody>
      </p:sp>
      <p:pic>
        <p:nvPicPr>
          <p:cNvPr id="1026" name="Picture 2" descr="C:\Users\Enlaces\Desktop\fot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68760"/>
            <a:ext cx="7776864"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22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548680"/>
            <a:ext cx="8352928" cy="4832092"/>
          </a:xfrm>
          <a:prstGeom prst="rect">
            <a:avLst/>
          </a:prstGeom>
        </p:spPr>
        <p:txBody>
          <a:bodyPr wrap="square">
            <a:spAutoFit/>
          </a:bodyPr>
          <a:lstStyle/>
          <a:p>
            <a:pPr algn="ctr"/>
            <a:r>
              <a:rPr lang="es-CL" sz="2800" b="1" cap="all" dirty="0">
                <a:latin typeface="Bodoni MT" pitchFamily="18" charset="0"/>
              </a:rPr>
              <a:t>LA IMPORTANCIA DEL DISEÑO DE CARTA EN TU </a:t>
            </a:r>
            <a:r>
              <a:rPr lang="es-CL" sz="2800" b="1" cap="all" dirty="0" smtClean="0">
                <a:latin typeface="Bodoni MT" pitchFamily="18" charset="0"/>
              </a:rPr>
              <a:t>LOCAL</a:t>
            </a:r>
          </a:p>
          <a:p>
            <a:endParaRPr lang="es-CL" sz="2800" b="1" cap="all" dirty="0">
              <a:latin typeface="Bodoni MT" pitchFamily="18" charset="0"/>
            </a:endParaRPr>
          </a:p>
          <a:p>
            <a:pPr algn="just" fontAlgn="base"/>
            <a:r>
              <a:rPr lang="es-CL" sz="2800" dirty="0">
                <a:latin typeface="Bodoni MT" pitchFamily="18" charset="0"/>
              </a:rPr>
              <a:t>La carta es una de las primeras cosas que los clientes van a analizar en tu local. Muchas veces, no se le da la importancia que se merece y es algo que puede jugar en su contra. La carta es la </a:t>
            </a:r>
            <a:r>
              <a:rPr lang="es-CL" sz="2800" dirty="0" smtClean="0">
                <a:latin typeface="Bodoni MT" pitchFamily="18" charset="0"/>
              </a:rPr>
              <a:t>carta </a:t>
            </a:r>
            <a:r>
              <a:rPr lang="es-CL" sz="2800" dirty="0">
                <a:latin typeface="Bodoni MT" pitchFamily="18" charset="0"/>
              </a:rPr>
              <a:t>de presentación del restaurante como imagen de empresa, pero también, es el primer vínculo de comunicación con el cliente. Es por esto por lo que su diseño no debe tomarse a la ligera.</a:t>
            </a:r>
          </a:p>
        </p:txBody>
      </p:sp>
    </p:spTree>
    <p:extLst>
      <p:ext uri="{BB962C8B-B14F-4D97-AF65-F5344CB8AC3E}">
        <p14:creationId xmlns:p14="http://schemas.microsoft.com/office/powerpoint/2010/main" val="135545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548680"/>
            <a:ext cx="8064896" cy="5693866"/>
          </a:xfrm>
          <a:prstGeom prst="rect">
            <a:avLst/>
          </a:prstGeom>
        </p:spPr>
        <p:txBody>
          <a:bodyPr wrap="square">
            <a:spAutoFit/>
          </a:bodyPr>
          <a:lstStyle/>
          <a:p>
            <a:pPr algn="just" fontAlgn="base"/>
            <a:r>
              <a:rPr lang="es-CL" sz="2800" dirty="0">
                <a:latin typeface="Bodoni MT" pitchFamily="18" charset="0"/>
              </a:rPr>
              <a:t>Simplemente, comparando entre varias cartas, ya se puede tener una idea del local en el que más nos gustaría comer. Lo que se transmite con la carta tiene una gran influencia en el poder de decisión de una persona, a través de ella se refuerza la imagen del restaurante. Se debe buscar la diferencia de la competencia.</a:t>
            </a:r>
          </a:p>
          <a:p>
            <a:pPr algn="just" fontAlgn="base"/>
            <a:r>
              <a:rPr lang="es-CL" sz="2800" dirty="0">
                <a:latin typeface="Bodoni MT" pitchFamily="18" charset="0"/>
              </a:rPr>
              <a:t>El diseño de la carta debe ir en consonancia con los valores que representa la empresa, con la decoración y el ambiente del local, con el tipo de cliente e, incluso, con el uniforme de los trabajadores. Es uno de los elementos más importantes que conforma el “todo” del negocio.</a:t>
            </a:r>
          </a:p>
        </p:txBody>
      </p:sp>
    </p:spTree>
    <p:extLst>
      <p:ext uri="{BB962C8B-B14F-4D97-AF65-F5344CB8AC3E}">
        <p14:creationId xmlns:p14="http://schemas.microsoft.com/office/powerpoint/2010/main" val="267095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620689"/>
            <a:ext cx="7632848" cy="3970318"/>
          </a:xfrm>
          <a:prstGeom prst="rect">
            <a:avLst/>
          </a:prstGeom>
        </p:spPr>
        <p:txBody>
          <a:bodyPr wrap="square">
            <a:spAutoFit/>
          </a:bodyPr>
          <a:lstStyle/>
          <a:p>
            <a:pPr algn="just"/>
            <a:r>
              <a:rPr lang="es-CL" sz="2800" dirty="0">
                <a:latin typeface="Bodoni MT" pitchFamily="18" charset="0"/>
              </a:rPr>
              <a:t>Como </a:t>
            </a:r>
            <a:r>
              <a:rPr lang="es-CL" sz="2800" b="1" dirty="0">
                <a:latin typeface="Bodoni MT" pitchFamily="18" charset="0"/>
              </a:rPr>
              <a:t>instrumento de marketing</a:t>
            </a:r>
            <a:r>
              <a:rPr lang="es-CL" sz="2800" dirty="0">
                <a:latin typeface="Bodoni MT" pitchFamily="18" charset="0"/>
              </a:rPr>
              <a:t> </a:t>
            </a:r>
            <a:r>
              <a:rPr lang="es-CL" sz="2800" b="1" dirty="0">
                <a:latin typeface="Bodoni MT" pitchFamily="18" charset="0"/>
              </a:rPr>
              <a:t>y comunicación </a:t>
            </a:r>
            <a:r>
              <a:rPr lang="es-CL" sz="2800" dirty="0">
                <a:latin typeface="Bodoni MT" pitchFamily="18" charset="0"/>
              </a:rPr>
              <a:t>que es, se debe intentar transmitir con la carta y conseguir la activación de los impulsos que los van a llevar a querer probar los máximos platos posibles que figuren en la carta. Un correcto diseño de carta conjuga el componente creativo con el objetivo de incremento del consumo por parte de los comensales.</a:t>
            </a:r>
          </a:p>
        </p:txBody>
      </p:sp>
    </p:spTree>
    <p:extLst>
      <p:ext uri="{BB962C8B-B14F-4D97-AF65-F5344CB8AC3E}">
        <p14:creationId xmlns:p14="http://schemas.microsoft.com/office/powerpoint/2010/main" val="381325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69064114"/>
              </p:ext>
            </p:extLst>
          </p:nvPr>
        </p:nvGraphicFramePr>
        <p:xfrm>
          <a:off x="539552" y="1219200"/>
          <a:ext cx="7488832" cy="3078480"/>
        </p:xfrm>
        <a:graphic>
          <a:graphicData uri="http://schemas.openxmlformats.org/drawingml/2006/table">
            <a:tbl>
              <a:tblPr/>
              <a:tblGrid>
                <a:gridCol w="7488832"/>
              </a:tblGrid>
              <a:tr h="1427018">
                <a:tc>
                  <a:txBody>
                    <a:bodyPr/>
                    <a:lstStyle/>
                    <a:p>
                      <a:r>
                        <a:rPr lang="es-CL" sz="2800" dirty="0" smtClean="0">
                          <a:latin typeface="Bodoni MT" pitchFamily="18" charset="0"/>
                        </a:rPr>
                        <a:t>ACTIVIDAD:</a:t>
                      </a:r>
                    </a:p>
                    <a:p>
                      <a:endParaRPr lang="es-CL" sz="2800" dirty="0" smtClean="0">
                        <a:latin typeface="Bodoni MT" pitchFamily="18" charset="0"/>
                      </a:endParaRPr>
                    </a:p>
                    <a:p>
                      <a:r>
                        <a:rPr lang="es-CL" sz="2800" dirty="0" smtClean="0">
                          <a:latin typeface="Bodoni MT" pitchFamily="18" charset="0"/>
                        </a:rPr>
                        <a:t>a).Diseño de una Carta</a:t>
                      </a:r>
                    </a:p>
                    <a:p>
                      <a:r>
                        <a:rPr lang="es-CL" sz="2800" dirty="0" smtClean="0">
                          <a:latin typeface="Bodoni MT" pitchFamily="18" charset="0"/>
                        </a:rPr>
                        <a:t>b).Planteamiento, ideas.</a:t>
                      </a:r>
                    </a:p>
                    <a:p>
                      <a:r>
                        <a:rPr lang="es-CL" sz="2800" dirty="0" smtClean="0">
                          <a:latin typeface="Bodoni MT" pitchFamily="18" charset="0"/>
                        </a:rPr>
                        <a:t>b).Tipo</a:t>
                      </a:r>
                      <a:r>
                        <a:rPr lang="es-CL" sz="2800" baseline="0" dirty="0" smtClean="0">
                          <a:latin typeface="Bodoni MT" pitchFamily="18" charset="0"/>
                        </a:rPr>
                        <a:t> de cliente</a:t>
                      </a:r>
                    </a:p>
                    <a:p>
                      <a:r>
                        <a:rPr lang="es-CL" sz="2800" baseline="0" dirty="0" smtClean="0">
                          <a:latin typeface="Bodoni MT" pitchFamily="18" charset="0"/>
                        </a:rPr>
                        <a:t>c).Elección de nombre</a:t>
                      </a:r>
                    </a:p>
                    <a:p>
                      <a:r>
                        <a:rPr lang="es-CL" sz="2800" baseline="0" dirty="0" smtClean="0">
                          <a:latin typeface="Bodoni MT" pitchFamily="18" charset="0"/>
                        </a:rPr>
                        <a:t>d).Bosquejo</a:t>
                      </a:r>
                      <a:endParaRPr lang="es-CL" sz="2800" dirty="0">
                        <a:latin typeface="Bodoni MT"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5276950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TotalTime>
  <Words>254</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Ángulos</vt:lpstr>
      <vt:lpstr>Presentación de PowerPoint</vt:lpstr>
      <vt:lpstr>CARTA DE PRESENTACIÓN:IMAGEN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6</cp:revision>
  <dcterms:created xsi:type="dcterms:W3CDTF">2020-09-12T20:47:48Z</dcterms:created>
  <dcterms:modified xsi:type="dcterms:W3CDTF">2020-09-14T22:10:22Z</dcterms:modified>
</cp:coreProperties>
</file>