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159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28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262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769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13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6741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7320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37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913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88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961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648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031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139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8330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48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075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2451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41923" y="1911267"/>
            <a:ext cx="1010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CALCULO DE ELEMENTO DE COSTO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68879" y="2967335"/>
            <a:ext cx="5454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“Pizza napolitana”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24120" y="5164428"/>
            <a:ext cx="5598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Integrantes: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Robinson Urrea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Francisco Fica 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Curso: 4ªmedio TP</a:t>
            </a:r>
          </a:p>
        </p:txBody>
      </p:sp>
    </p:spTree>
    <p:extLst>
      <p:ext uri="{BB962C8B-B14F-4D97-AF65-F5344CB8AC3E}">
        <p14:creationId xmlns:p14="http://schemas.microsoft.com/office/powerpoint/2010/main" val="6094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COSTOS FIJOS Y COSTOS VARIABLES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actores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esenciales para la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producción de una pizza napolitana.</a:t>
            </a:r>
          </a:p>
          <a:p>
            <a:pPr marL="0" indent="0" algn="ctr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grupación de elementos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Materia prima directa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Mano de obra 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Materia prima indirecta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Mano de obra indirecta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Gastos de fabricación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9891" y="270455"/>
            <a:ext cx="10131425" cy="889597"/>
          </a:xfrm>
        </p:spPr>
        <p:txBody>
          <a:bodyPr/>
          <a:lstStyle/>
          <a:p>
            <a:pPr algn="ctr"/>
            <a:r>
              <a:rPr lang="es-ES" dirty="0" smtClean="0"/>
              <a:t>Cuadro de costos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75256"/>
              </p:ext>
            </p:extLst>
          </p:nvPr>
        </p:nvGraphicFramePr>
        <p:xfrm>
          <a:off x="825321" y="1340449"/>
          <a:ext cx="10515600" cy="504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 para la elaboración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Pre pizza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Salsa tomate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Jamón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¼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Queso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½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Orégano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Pimienta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Aceituna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1/8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Personal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Chef de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0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Materia prima directa (mpd</a:t>
            </a:r>
            <a:r>
              <a:rPr lang="es-ES" dirty="0" smtClean="0"/>
              <a:t>)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967999"/>
              </p:ext>
            </p:extLst>
          </p:nvPr>
        </p:nvGraphicFramePr>
        <p:xfrm>
          <a:off x="2732514" y="4345427"/>
          <a:ext cx="66819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595"/>
                <a:gridCol w="1571382"/>
                <a:gridCol w="331196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Pre pizza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u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Jamón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¼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Queso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½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Salsa de 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u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184856" y="2408349"/>
            <a:ext cx="9762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 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Los materiales directos representan los materiales utilizados para la fabricación de bienes. 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Mano de obra directa (mod)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577704"/>
              </p:ext>
            </p:extLst>
          </p:nvPr>
        </p:nvGraphicFramePr>
        <p:xfrm>
          <a:off x="1784370" y="5113752"/>
          <a:ext cx="39634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37"/>
                <a:gridCol w="1981737"/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Chef de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56068" y="2768958"/>
            <a:ext cx="9074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mano de obra directa es el costo de mano de obra directamente atribuible a las unidades de los productos elaborados por la organización. 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99" y="4338618"/>
            <a:ext cx="2695575" cy="220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Materia prima indirecta (mpi)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758618"/>
              </p:ext>
            </p:extLst>
          </p:nvPr>
        </p:nvGraphicFramePr>
        <p:xfrm>
          <a:off x="2939602" y="4537008"/>
          <a:ext cx="56377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42"/>
                <a:gridCol w="1879242"/>
                <a:gridCol w="187924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Orégano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Pimienta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aceituna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</a:t>
                      </a:r>
                      <a:r>
                        <a:rPr lang="es-ES" baseline="0" dirty="0" smtClean="0"/>
                        <a:t> grs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97735" y="2395470"/>
            <a:ext cx="9942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materia prima indirecta, son todos los materiales incluidos en la elaboración de un producto que no se consideran directos.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Mano de obra indirecta (moi)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483458"/>
              </p:ext>
            </p:extLst>
          </p:nvPr>
        </p:nvGraphicFramePr>
        <p:xfrm>
          <a:off x="3248696" y="5399893"/>
          <a:ext cx="47619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982"/>
                <a:gridCol w="238098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</a:t>
                      </a:r>
                      <a:r>
                        <a:rPr lang="es-ES" baseline="0" dirty="0" smtClean="0"/>
                        <a:t> la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personal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68946" y="2640169"/>
            <a:ext cx="974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Arial" pitchFamily="34" charset="0"/>
                <a:cs typeface="Arial" pitchFamily="34" charset="0"/>
              </a:rPr>
              <a:t>Estos empleados no tocan los productos durante el proceso de fabricación. 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Gasto de fabricación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489" y="2443163"/>
            <a:ext cx="10131425" cy="2662237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Es el cual necesitamos para hacer funcionar la cocina (electricidad, gas), personal es el aquel que trabaja para crear el producto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916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86</TotalTime>
  <Words>274</Words>
  <Application>Microsoft Office PowerPoint</Application>
  <PresentationFormat>Personalizado</PresentationFormat>
  <Paragraphs>84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Celestial</vt:lpstr>
      <vt:lpstr>Presentación de PowerPoint</vt:lpstr>
      <vt:lpstr>COSTOS FIJOS Y COSTOS VARIABLES</vt:lpstr>
      <vt:lpstr>Cuadro de costos</vt:lpstr>
      <vt:lpstr>Materia prima directa (mpd)</vt:lpstr>
      <vt:lpstr>Mano de obra directa (mod)</vt:lpstr>
      <vt:lpstr>Materia prima indirecta (mpi)</vt:lpstr>
      <vt:lpstr>Mano de obra indirecta (moi)</vt:lpstr>
      <vt:lpstr>Gasto de fabricación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fica salazar</dc:creator>
  <cp:lastModifiedBy>Usuario de Windows</cp:lastModifiedBy>
  <cp:revision>14</cp:revision>
  <dcterms:created xsi:type="dcterms:W3CDTF">2016-04-13T12:26:22Z</dcterms:created>
  <dcterms:modified xsi:type="dcterms:W3CDTF">2020-09-16T16:35:23Z</dcterms:modified>
</cp:coreProperties>
</file>