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7" r:id="rId5"/>
    <p:sldId id="258" r:id="rId6"/>
    <p:sldId id="261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9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023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4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00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9359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17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5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07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48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17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534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88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38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8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7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8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81A6F1-54CF-4FA5-9FFF-B8298942B335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F908E0-67B6-4FF5-B023-0825E9D971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38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TIPOS </a:t>
            </a:r>
            <a:r>
              <a:rPr lang="es-CL" smtClean="0"/>
              <a:t>DE CARTAS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61" y="2627453"/>
            <a:ext cx="5798915" cy="3217762"/>
          </a:xfrm>
        </p:spPr>
      </p:pic>
    </p:spTree>
    <p:extLst>
      <p:ext uri="{BB962C8B-B14F-4D97-AF65-F5344CB8AC3E}">
        <p14:creationId xmlns:p14="http://schemas.microsoft.com/office/powerpoint/2010/main" val="209700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</a:t>
            </a:r>
            <a:r>
              <a:rPr lang="es-C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comprende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todos los platos que ofrece el restaurante y en el que suele estar incluido el 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menú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del día. La 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admite múltiples variantes o variaciones a la hora de pedir la comanda mientras que el 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menú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es uno.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11941" y="1041723"/>
            <a:ext cx="9130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Menú</a:t>
            </a:r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conjunto cerrado de platos que un establecimiento ofrece al cliente. </a:t>
            </a:r>
          </a:p>
        </p:txBody>
      </p:sp>
    </p:spTree>
    <p:extLst>
      <p:ext uri="{BB962C8B-B14F-4D97-AF65-F5344CB8AC3E}">
        <p14:creationId xmlns:p14="http://schemas.microsoft.com/office/powerpoint/2010/main" val="209330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9" y="497711"/>
            <a:ext cx="10544536" cy="60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7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3" y="0"/>
            <a:ext cx="9815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5" y="462987"/>
            <a:ext cx="11192719" cy="61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1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60" y="0"/>
            <a:ext cx="9757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/>
              <a:t>D</a:t>
            </a:r>
            <a:r>
              <a:rPr lang="es-CL" b="1" dirty="0" smtClean="0"/>
              <a:t>iseñar </a:t>
            </a:r>
            <a:r>
              <a:rPr lang="es-CL" b="1" dirty="0"/>
              <a:t>una carta </a:t>
            </a:r>
            <a:r>
              <a:rPr lang="es-CL" b="1" smtClean="0"/>
              <a:t/>
            </a:r>
            <a:br>
              <a:rPr lang="es-CL" b="1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Es importante que las dividas por grupos:</a:t>
            </a:r>
          </a:p>
          <a:p>
            <a:r>
              <a:rPr lang="es-CL" dirty="0" smtClean="0"/>
              <a:t>Primero </a:t>
            </a:r>
            <a:r>
              <a:rPr lang="es-CL" dirty="0"/>
              <a:t>puede incluir aquellos platos que estimulan el apetito del cliente </a:t>
            </a:r>
            <a:r>
              <a:rPr lang="es-CL" dirty="0" smtClean="0"/>
              <a:t>“</a:t>
            </a:r>
            <a:r>
              <a:rPr lang="es-CL" dirty="0"/>
              <a:t>Para Picar”: Entradas, Sopas, Cremas, Aperitivos…</a:t>
            </a:r>
          </a:p>
          <a:p>
            <a:r>
              <a:rPr lang="es-CL" dirty="0"/>
              <a:t>Después, en un segundo grupo coloca los platos ligeros: Ensaladas, Sándwiches, Tortillas, Arroces y Pastas.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34367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71</Words>
  <Application>Microsoft Office PowerPoint</Application>
  <PresentationFormat>Personalizado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Orgánico</vt:lpstr>
      <vt:lpstr>TIPOS DE CARTAS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Diseñar una carta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CARTAS</dc:title>
  <dc:creator>Jessica</dc:creator>
  <cp:lastModifiedBy>Usuario de Windows</cp:lastModifiedBy>
  <cp:revision>4</cp:revision>
  <dcterms:created xsi:type="dcterms:W3CDTF">2020-07-28T18:46:07Z</dcterms:created>
  <dcterms:modified xsi:type="dcterms:W3CDTF">2020-09-14T22:13:29Z</dcterms:modified>
</cp:coreProperties>
</file>