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5"/>
  </p:notesMasterIdLst>
  <p:handoutMasterIdLst>
    <p:handoutMasterId r:id="rId6"/>
  </p:handoutMasterIdLst>
  <p:sldIdLst>
    <p:sldId id="257" r:id="rId2"/>
    <p:sldId id="258" r:id="rId3"/>
    <p:sldId id="263" r:id="rId4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15/10/2020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15-10-2020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15-10-2020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09302" y="1752599"/>
            <a:ext cx="5894023" cy="4097357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>Clase: El agua.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Ciencias naturales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Iris Palacio G.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8884002" cy="1188720"/>
          </a:xfrm>
        </p:spPr>
        <p:txBody>
          <a:bodyPr rtlCol="0">
            <a:normAutofit/>
          </a:bodyPr>
          <a:lstStyle/>
          <a:p>
            <a:pPr rtl="0"/>
            <a:r>
              <a:rPr lang="es-ES" sz="2000" dirty="0" smtClean="0"/>
              <a:t>Objetivo de aprendizaje : Desarrollar experimento y observar características del agua.</a:t>
            </a:r>
            <a:endParaRPr lang="es-ES" sz="2000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r>
              <a:rPr lang="es-ES" sz="2400" dirty="0" smtClean="0"/>
              <a:t>Semana del 19 al 23 de Octubre.</a:t>
            </a:r>
          </a:p>
          <a:p>
            <a:r>
              <a:rPr lang="es-ES" sz="2400" dirty="0" smtClean="0"/>
              <a:t>Unidad 4</a:t>
            </a:r>
          </a:p>
          <a:p>
            <a:r>
              <a:rPr lang="es-ES" sz="2400" dirty="0" smtClean="0"/>
              <a:t>actividad 4</a:t>
            </a:r>
          </a:p>
          <a:p>
            <a:pPr rtl="0"/>
            <a:r>
              <a:rPr lang="es-ES" sz="2400" dirty="0" smtClean="0"/>
              <a:t>2.- Desarrollar el experimento de la página 65 del cuaderno de actividades</a:t>
            </a:r>
            <a:r>
              <a:rPr lang="es-ES" sz="2400" dirty="0"/>
              <a:t>.</a:t>
            </a:r>
            <a:endParaRPr lang="es-ES" sz="2400" dirty="0" smtClean="0"/>
          </a:p>
          <a:p>
            <a:pPr rtl="0"/>
            <a:r>
              <a:rPr lang="es-ES" sz="2400" dirty="0" smtClean="0"/>
              <a:t>3.- </a:t>
            </a:r>
            <a:r>
              <a:rPr lang="es-ES" sz="2400" dirty="0"/>
              <a:t>R</a:t>
            </a:r>
            <a:r>
              <a:rPr lang="es-ES" sz="2400" dirty="0" smtClean="0"/>
              <a:t>esponder las preguntas que están en el  cuaderno de actividades de ciencias naturales de la página 66 ( se escribe ahí mismo)</a:t>
            </a:r>
            <a:endParaRPr lang="es-ES" sz="2400" dirty="0"/>
          </a:p>
          <a:p>
            <a:pPr rtl="0"/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910" y="164592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Compue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442</TotalTime>
  <Words>76</Words>
  <Application>Microsoft Office PowerPoint</Application>
  <PresentationFormat>Personalizado</PresentationFormat>
  <Paragraphs>11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Ángulos</vt:lpstr>
      <vt:lpstr>Clase: El agua. Ciencias naturales . Profesora: Iris Palacio G.   </vt:lpstr>
      <vt:lpstr>Objetivo de aprendizaje : Desarrollar experimento y observar características del agua.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79</cp:revision>
  <dcterms:created xsi:type="dcterms:W3CDTF">2020-03-20T22:29:31Z</dcterms:created>
  <dcterms:modified xsi:type="dcterms:W3CDTF">2020-10-15T21:24:27Z</dcterms:modified>
</cp:coreProperties>
</file>