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0" r:id="rId4"/>
    <p:sldId id="264" r:id="rId5"/>
    <p:sldId id="263" r:id="rId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09/10/2020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09-10-2020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09-10-2020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Clase Los seres vivos 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Ciencias Naturales. 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Profesora: Carola Rubilar.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Curso : 1 año A.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/>
              <a:t>Comprensión de lectura.</a:t>
            </a:r>
          </a:p>
          <a:p>
            <a:pPr rtl="0"/>
            <a:r>
              <a:rPr lang="es-ES" dirty="0"/>
              <a:t>Lenguaje y comunicación</a:t>
            </a:r>
          </a:p>
          <a:p>
            <a:pPr rtl="0"/>
            <a:r>
              <a:rPr lang="es-ES" dirty="0"/>
              <a:t>Primer año A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/>
              <a:t>Objetivo de aprendizaje : aplicar conocimientos de los seres vivos  .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/>
              <a:t>Semana del 13 al 16 de Octubre .</a:t>
            </a:r>
          </a:p>
          <a:p>
            <a:r>
              <a:rPr lang="es-ES" sz="2800" dirty="0"/>
              <a:t>Trabajar cuaderno de actividades  .</a:t>
            </a:r>
          </a:p>
          <a:p>
            <a:pPr rtl="0"/>
            <a:endParaRPr lang="es-ES" sz="2800" dirty="0"/>
          </a:p>
          <a:p>
            <a:pPr rtl="0"/>
            <a:r>
              <a:rPr lang="es-ES" sz="2800" dirty="0"/>
              <a:t>(Páginas  32  )</a:t>
            </a:r>
          </a:p>
          <a:p>
            <a:pPr rtl="0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1131570"/>
            <a:ext cx="10344150" cy="3678174"/>
          </a:xfrm>
        </p:spPr>
        <p:txBody>
          <a:bodyPr>
            <a:normAutofit/>
          </a:bodyPr>
          <a:lstStyle/>
          <a:p>
            <a:r>
              <a:rPr lang="es-ES" dirty="0"/>
              <a:t>Criterios de evaluación .</a:t>
            </a:r>
          </a:p>
          <a:p>
            <a:r>
              <a:rPr lang="es-ES" dirty="0"/>
              <a:t>    Las preguntas del texto del  estudiante, tal como dice en el libro sólo comentar , no deben ser escrita en el cuaderno.</a:t>
            </a:r>
          </a:p>
          <a:p>
            <a:r>
              <a:rPr lang="es-ES" dirty="0"/>
              <a:t>    Actividad : Trabajar en el texto del estudiante página 32.</a:t>
            </a:r>
            <a:br>
              <a:rPr lang="es-ES" dirty="0"/>
            </a:br>
            <a:r>
              <a:rPr lang="es-ES" dirty="0"/>
              <a:t>No: </a:t>
            </a:r>
            <a:r>
              <a:rPr lang="es-ES" dirty="0">
                <a:hlinkClick r:id="rId3"/>
              </a:rPr>
              <a:t>carolaandrea.r@hotmail.com</a:t>
            </a:r>
            <a:r>
              <a:rPr lang="es-ES" dirty="0"/>
              <a:t> (Colocar nombre del alumno/a).</a:t>
            </a:r>
          </a:p>
          <a:p>
            <a:r>
              <a:rPr lang="es-ES" dirty="0"/>
              <a:t>    Se revisará el  cuaderno del estudiante cuando eventualmente volvamos a clases en el aula.</a:t>
            </a:r>
          </a:p>
          <a:p>
            <a:endParaRPr lang="es-ES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>
          <a:xfrm>
            <a:off x="1074420" y="1097280"/>
            <a:ext cx="10492740" cy="3712464"/>
          </a:xfrm>
        </p:spPr>
        <p:txBody>
          <a:bodyPr/>
          <a:lstStyle/>
          <a:p>
            <a:r>
              <a:rPr lang="es-ES" dirty="0"/>
              <a:t>                                                                        Fecha:______________</a:t>
            </a:r>
          </a:p>
          <a:p>
            <a:r>
              <a:rPr lang="es-ES" dirty="0"/>
              <a:t>OA: APLICAR CONOCIMIENTO DE LOS SERES VIVOS  .</a:t>
            </a:r>
          </a:p>
          <a:p>
            <a:r>
              <a:rPr lang="es-ES" dirty="0"/>
              <a:t>                                    </a:t>
            </a:r>
            <a:r>
              <a:rPr lang="es-ES" u="sng" dirty="0"/>
              <a:t>Actividad.</a:t>
            </a:r>
          </a:p>
          <a:p>
            <a:r>
              <a:rPr lang="es-ES" dirty="0"/>
              <a:t>    Trabajar cuaderno de actividades página 32.</a:t>
            </a: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Registro en el cuaderno.</a:t>
            </a:r>
          </a:p>
        </p:txBody>
      </p:sp>
    </p:spTree>
    <p:extLst>
      <p:ext uri="{BB962C8B-B14F-4D97-AF65-F5344CB8AC3E}">
        <p14:creationId xmlns:p14="http://schemas.microsoft.com/office/powerpoint/2010/main" val="270821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>
                <a:latin typeface="Comic Sans MS" panose="030F0702030302020204" pitchFamily="66" charset="0"/>
              </a:rPr>
              <a:t>¡ </a:t>
            </a:r>
            <a:r>
              <a:rPr lang="es-CL" sz="4400" dirty="0">
                <a:latin typeface="Comic Sans MS" panose="030F0702030302020204" pitchFamily="66" charset="0"/>
              </a:rPr>
              <a:t>Muy 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10" y="164592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189</TotalTime>
  <Words>116</Words>
  <Application>Microsoft Office PowerPoint</Application>
  <PresentationFormat>Personalizado</PresentationFormat>
  <Paragraphs>23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 Clase Los seres vivos .    Ciencias Naturales. . Profesora: Carola Rubilar. Curso : 1 año A.   </vt:lpstr>
      <vt:lpstr>Objetivo de aprendizaje : aplicar conocimientos de los seres vivos  .</vt:lpstr>
      <vt:lpstr>Presentación de PowerPoint</vt:lpstr>
      <vt:lpstr>Registro en el cuaderno.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29</cp:revision>
  <dcterms:created xsi:type="dcterms:W3CDTF">2020-03-20T22:29:31Z</dcterms:created>
  <dcterms:modified xsi:type="dcterms:W3CDTF">2020-10-09T21:24:19Z</dcterms:modified>
</cp:coreProperties>
</file>