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23/10/2020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Clase Los materiales 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Ciencias Naturales.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Rubilar.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1 año A.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Objetivo de aprendizaje : Identificar los materiales de mi entorno 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/>
              <a:t>Semana del 26 al 30 de Octubre .</a:t>
            </a:r>
          </a:p>
          <a:p>
            <a:r>
              <a:rPr lang="es-ES" sz="2800" dirty="0"/>
              <a:t>Trabajar cuaderno de actividades  .</a:t>
            </a:r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(Páginas 59  )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31570"/>
            <a:ext cx="10344150" cy="367817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</a:p>
          <a:p>
            <a:r>
              <a:rPr lang="es-ES" dirty="0"/>
              <a:t>    Las preguntas del texto del  estudiante, tal como dice en el libro sólo comentar , no deben ser escrita en el cuaderno.</a:t>
            </a:r>
          </a:p>
          <a:p>
            <a:r>
              <a:rPr lang="es-ES" dirty="0"/>
              <a:t>    Actividad : Trabajar en el cuaderno del estudiante página 59.</a:t>
            </a:r>
            <a:br>
              <a:rPr lang="es-ES" dirty="0"/>
            </a:br>
            <a:r>
              <a:rPr lang="es-ES" dirty="0"/>
              <a:t>No: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 cuaderno del estudiante cuando eventualmente volvamos a clases en el aula.</a:t>
            </a:r>
          </a:p>
          <a:p>
            <a:endParaRPr lang="es-E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1074420" y="1097280"/>
            <a:ext cx="10492740" cy="3712464"/>
          </a:xfrm>
        </p:spPr>
        <p:txBody>
          <a:bodyPr/>
          <a:lstStyle/>
          <a:p>
            <a:r>
              <a:rPr lang="es-ES" dirty="0"/>
              <a:t>                                                                        Fecha:______________</a:t>
            </a:r>
          </a:p>
          <a:p>
            <a:r>
              <a:rPr lang="es-ES" dirty="0"/>
              <a:t>OA: Identificar los materiales en mi entorno  .</a:t>
            </a:r>
          </a:p>
          <a:p>
            <a:r>
              <a:rPr lang="es-ES" dirty="0"/>
              <a:t>                                    </a:t>
            </a:r>
            <a:r>
              <a:rPr lang="es-ES" u="sng" dirty="0"/>
              <a:t>Actividad.</a:t>
            </a:r>
          </a:p>
          <a:p>
            <a:r>
              <a:rPr lang="es-ES" dirty="0"/>
              <a:t>    Trabajar cuaderno de actividades página 59.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Registro en el cuaderno.</a:t>
            </a:r>
          </a:p>
        </p:txBody>
      </p:sp>
    </p:spTree>
    <p:extLst>
      <p:ext uri="{BB962C8B-B14F-4D97-AF65-F5344CB8AC3E}">
        <p14:creationId xmlns:p14="http://schemas.microsoft.com/office/powerpoint/2010/main" val="27082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204</TotalTime>
  <Words>116</Words>
  <Application>Microsoft Office PowerPoint</Application>
  <PresentationFormat>Personalizado</PresentationFormat>
  <Paragraphs>23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 Clase Los materiales  .    Ciencias Naturales. . Profesora: Carola Rubilar. Curso : 1 año A.   </vt:lpstr>
      <vt:lpstr>Objetivo de aprendizaje : Identificar los materiales de mi entorno 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30</cp:revision>
  <dcterms:created xsi:type="dcterms:W3CDTF">2020-03-20T22:29:31Z</dcterms:created>
  <dcterms:modified xsi:type="dcterms:W3CDTF">2020-10-23T17:53:01Z</dcterms:modified>
</cp:coreProperties>
</file>