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5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15/10/2020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carolaandrea.r@hot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>
                <a:latin typeface="AR CENA" pitchFamily="2" charset="0"/>
              </a:rPr>
              <a:t>Clase paisajes de chile 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Historia geografía y Ciencias sociales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Curso: 1 año A.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Objetivo de aprendizaje : Identificar los paisajes de chile.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/>
              <a:t>Semana del 19 de Octubre al 23 de Octubre.</a:t>
            </a:r>
          </a:p>
          <a:p>
            <a:r>
              <a:rPr lang="es-ES" sz="2800" dirty="0"/>
              <a:t>Trabajar Texto del estudiante .</a:t>
            </a:r>
          </a:p>
          <a:p>
            <a:r>
              <a:rPr lang="es-ES" sz="2800" dirty="0"/>
              <a:t>Lección 3</a:t>
            </a:r>
          </a:p>
          <a:p>
            <a:pPr rtl="0"/>
            <a:endParaRPr lang="es-ES" sz="2800" dirty="0"/>
          </a:p>
          <a:p>
            <a:pPr rtl="0"/>
            <a:r>
              <a:rPr lang="es-ES" sz="2800" dirty="0"/>
              <a:t>(Páginas  del texto del estudiante 88 y 89)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80" y="400050"/>
            <a:ext cx="10027920" cy="4663439"/>
          </a:xfrm>
        </p:spPr>
        <p:txBody>
          <a:bodyPr>
            <a:noAutofit/>
          </a:bodyPr>
          <a:lstStyle/>
          <a:p>
            <a:r>
              <a:rPr lang="es-ES" sz="2400" dirty="0"/>
              <a:t>Criterios de evaluación .</a:t>
            </a:r>
          </a:p>
          <a:p>
            <a:r>
              <a:rPr lang="es-ES" sz="2400" dirty="0"/>
              <a:t>    Las preguntas del texto del  estudiante sólo se comentan con el alumno , no se escriben en el cuaderno.</a:t>
            </a:r>
          </a:p>
          <a:p>
            <a:r>
              <a:rPr lang="es-ES" sz="2400" dirty="0"/>
              <a:t>    Actividad : Realiza la siguiente actividad en tu cuaderno.</a:t>
            </a:r>
          </a:p>
          <a:p>
            <a:r>
              <a:rPr lang="es-ES" sz="2400" dirty="0"/>
              <a:t>1 -  Observa en tu libro los diferentes tipos de paisajes naturales y creado por el hombre.</a:t>
            </a:r>
          </a:p>
          <a:p>
            <a:r>
              <a:rPr lang="es-ES" sz="2400" dirty="0"/>
              <a:t>2 – Dibuja y pinta la Cordillera de los Andes. </a:t>
            </a:r>
          </a:p>
          <a:p>
            <a:r>
              <a:rPr lang="es-ES" sz="2400" dirty="0"/>
              <a:t>No debe enviar el registro ,ante cualquier duda escribir  al correo: </a:t>
            </a:r>
            <a:r>
              <a:rPr lang="es-ES" sz="2400" dirty="0">
                <a:hlinkClick r:id="rId2"/>
              </a:rPr>
              <a:t>carolaandrea.r@hotmail.com</a:t>
            </a:r>
            <a:r>
              <a:rPr lang="es-ES" sz="2400" dirty="0"/>
              <a:t> (Colocar nombre del alumno/a).</a:t>
            </a:r>
          </a:p>
          <a:p>
            <a:r>
              <a:rPr lang="es-ES" sz="2400" dirty="0"/>
              <a:t>    Se revisará el  cuaderno del estudiante cuando eventualmente volvamos a clases en el aula.</a:t>
            </a:r>
          </a:p>
        </p:txBody>
      </p:sp>
    </p:spTree>
    <p:extLst>
      <p:ext uri="{BB962C8B-B14F-4D97-AF65-F5344CB8AC3E}">
        <p14:creationId xmlns:p14="http://schemas.microsoft.com/office/powerpoint/2010/main" val="415185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1074420" y="1097280"/>
            <a:ext cx="10492740" cy="3966210"/>
          </a:xfrm>
        </p:spPr>
        <p:txBody>
          <a:bodyPr>
            <a:normAutofit/>
          </a:bodyPr>
          <a:lstStyle/>
          <a:p>
            <a:r>
              <a:rPr lang="es-ES" dirty="0"/>
              <a:t>                                                                    Fecha: </a:t>
            </a:r>
          </a:p>
          <a:p>
            <a:r>
              <a:rPr lang="es-ES" dirty="0"/>
              <a:t>OA: Identificar los paisajes de Chile. </a:t>
            </a:r>
          </a:p>
          <a:p>
            <a:r>
              <a:rPr lang="es-ES" dirty="0"/>
              <a:t>                                    </a:t>
            </a:r>
            <a:r>
              <a:rPr lang="es-ES" u="sng" dirty="0"/>
              <a:t>Actividad.</a:t>
            </a:r>
          </a:p>
          <a:p>
            <a:r>
              <a:rPr lang="es-ES" sz="2800" dirty="0"/>
              <a:t>1 -  Observa en tu libro los diferentes tipos de paisajes naturales y creado por el hombre.</a:t>
            </a:r>
          </a:p>
          <a:p>
            <a:r>
              <a:rPr lang="es-ES" sz="2800" dirty="0"/>
              <a:t>2 – Dibuja y pinta la Cordillera de los Andes. 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Registro en el cuaderno.</a:t>
            </a:r>
          </a:p>
        </p:txBody>
      </p:sp>
    </p:spTree>
    <p:extLst>
      <p:ext uri="{BB962C8B-B14F-4D97-AF65-F5344CB8AC3E}">
        <p14:creationId xmlns:p14="http://schemas.microsoft.com/office/powerpoint/2010/main" val="27082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241</TotalTime>
  <Words>209</Words>
  <Application>Microsoft Office PowerPoint</Application>
  <PresentationFormat>Personalizado</PresentationFormat>
  <Paragraphs>27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 paisajes de chile  .    Historia geografía y Ciencias sociales . Profesora: Carola Rubilar. Curso: 1 año A.  </vt:lpstr>
      <vt:lpstr>Objetivo de aprendizaje : Identificar los paisajes de chile.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40</cp:revision>
  <dcterms:created xsi:type="dcterms:W3CDTF">2020-03-20T22:29:31Z</dcterms:created>
  <dcterms:modified xsi:type="dcterms:W3CDTF">2020-10-15T21:18:51Z</dcterms:modified>
</cp:coreProperties>
</file>