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6" r:id="rId4"/>
    <p:sldId id="265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09/10/2020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elementos del paisaje 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Historia geografía y Ciencias sociales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sz="2000" dirty="0" smtClean="0"/>
              <a:t>Objetivo de aprendizaje : Reconocer elementos del paisaje.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s-ES" sz="2400" dirty="0" smtClean="0"/>
              <a:t>Semana del 12 al 16 de Octubre.</a:t>
            </a:r>
          </a:p>
          <a:p>
            <a:r>
              <a:rPr lang="es-ES" sz="2400" dirty="0" smtClean="0"/>
              <a:t>Lección 2</a:t>
            </a:r>
          </a:p>
          <a:p>
            <a:pPr rtl="0"/>
            <a:r>
              <a:rPr lang="es-ES" sz="2400" dirty="0" smtClean="0"/>
              <a:t>Observar y leer las páginas 28 y 29 del texto del estudiante.</a:t>
            </a:r>
          </a:p>
          <a:p>
            <a:r>
              <a:rPr lang="es-CL" sz="2400" dirty="0"/>
              <a:t>Registrar en el </a:t>
            </a:r>
            <a:r>
              <a:rPr lang="es-CL" sz="2400" dirty="0" smtClean="0"/>
              <a:t>cuaderno:</a:t>
            </a:r>
            <a:endParaRPr lang="es-ES" sz="2400" dirty="0"/>
          </a:p>
          <a:p>
            <a:r>
              <a:rPr lang="es-ES" sz="2400" dirty="0" smtClean="0"/>
              <a:t>Escribir: O.A, fecha y título: Elementos del paisaje.</a:t>
            </a:r>
          </a:p>
          <a:p>
            <a:r>
              <a:rPr lang="es-ES" sz="2400" dirty="0" smtClean="0"/>
              <a:t>Dividir la hoja de cuaderno en dos, escribir y dibujar paisaje natural y en la otra mitad paisaje cultural. En la diapositiva 3 está el modelo de cómo se debe hacer en el cuaderno.</a:t>
            </a:r>
          </a:p>
          <a:p>
            <a:pPr rtl="0"/>
            <a:endParaRPr lang="es-ES" sz="2400" dirty="0"/>
          </a:p>
          <a:p>
            <a:pPr rtl="0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58044"/>
            <a:ext cx="10027920" cy="699912"/>
          </a:xfrm>
        </p:spPr>
        <p:txBody>
          <a:bodyPr/>
          <a:lstStyle/>
          <a:p>
            <a:r>
              <a:rPr lang="es-CL" dirty="0" smtClean="0"/>
              <a:t>  O.A:</a:t>
            </a:r>
            <a:r>
              <a:rPr lang="es-CL" sz="1200" dirty="0" smtClean="0"/>
              <a:t> </a:t>
            </a:r>
            <a:r>
              <a:rPr lang="es-CL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Reconocer elementos del paisaje.</a:t>
            </a:r>
            <a:r>
              <a:rPr lang="es-CL" dirty="0" smtClean="0"/>
              <a:t>                                            FECHA:                                                                                               </a:t>
            </a:r>
            <a:br>
              <a:rPr lang="es-CL" dirty="0" smtClean="0"/>
            </a:br>
            <a:r>
              <a:rPr lang="es-CL" dirty="0" smtClean="0"/>
              <a:t>                              Elementos del paisaje</a:t>
            </a:r>
            <a:endParaRPr lang="es-CL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440102"/>
              </p:ext>
            </p:extLst>
          </p:nvPr>
        </p:nvGraphicFramePr>
        <p:xfrm>
          <a:off x="1097280" y="969484"/>
          <a:ext cx="9740053" cy="4663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51193"/>
                <a:gridCol w="4788860"/>
              </a:tblGrid>
              <a:tr h="4663672">
                <a:tc>
                  <a:txBody>
                    <a:bodyPr/>
                    <a:lstStyle/>
                    <a:p>
                      <a:r>
                        <a:rPr lang="es-CL" sz="20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s-CL" sz="2000" u="sng" dirty="0" smtClean="0">
                          <a:solidFill>
                            <a:schemeClr val="tx1"/>
                          </a:solidFill>
                        </a:rPr>
                        <a:t>ELEMENTOS</a:t>
                      </a:r>
                      <a:r>
                        <a:rPr lang="es-CL" sz="2000" u="sng" baseline="0" dirty="0" smtClean="0">
                          <a:solidFill>
                            <a:schemeClr val="tx1"/>
                          </a:solidFill>
                        </a:rPr>
                        <a:t> NATURALES</a:t>
                      </a:r>
                    </a:p>
                    <a:p>
                      <a:r>
                        <a:rPr lang="es-CL" sz="2000" baseline="0" dirty="0" smtClean="0">
                          <a:solidFill>
                            <a:schemeClr val="tx1"/>
                          </a:solidFill>
                        </a:rPr>
                        <a:t>Son parte de la naturaleza:</a:t>
                      </a:r>
                    </a:p>
                    <a:p>
                      <a:r>
                        <a:rPr lang="es-CL" sz="2000" baseline="0" dirty="0" smtClean="0">
                          <a:solidFill>
                            <a:schemeClr val="tx1"/>
                          </a:solidFill>
                        </a:rPr>
                        <a:t>Relieve: formas de la superficie de la tierra.</a:t>
                      </a:r>
                    </a:p>
                    <a:p>
                      <a:r>
                        <a:rPr lang="es-CL" sz="2000" baseline="0" dirty="0" smtClean="0">
                          <a:solidFill>
                            <a:schemeClr val="tx1"/>
                          </a:solidFill>
                        </a:rPr>
                        <a:t>Clima: Son Condiciones atmosféricas.</a:t>
                      </a:r>
                    </a:p>
                    <a:p>
                      <a:r>
                        <a:rPr lang="es-CL" sz="2000" baseline="0" dirty="0" smtClean="0">
                          <a:solidFill>
                            <a:schemeClr val="tx1"/>
                          </a:solidFill>
                        </a:rPr>
                        <a:t>Vegetación: Son las especies vegetales.</a:t>
                      </a:r>
                    </a:p>
                    <a:p>
                      <a:endParaRPr lang="es-CL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CL" sz="2000" baseline="0" dirty="0" smtClean="0">
                          <a:solidFill>
                            <a:schemeClr val="tx1"/>
                          </a:solidFill>
                        </a:rPr>
                        <a:t>         Hacer dibujo</a:t>
                      </a:r>
                      <a:endParaRPr lang="es-C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s-CL" u="sng" dirty="0" smtClean="0">
                          <a:solidFill>
                            <a:schemeClr val="tx1"/>
                          </a:solidFill>
                        </a:rPr>
                        <a:t>ELEMENTOS CULTURALES</a:t>
                      </a:r>
                    </a:p>
                    <a:p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Son creados</a:t>
                      </a:r>
                      <a:r>
                        <a:rPr lang="es-CL" baseline="0" dirty="0" smtClean="0">
                          <a:solidFill>
                            <a:schemeClr val="tx1"/>
                          </a:solidFill>
                        </a:rPr>
                        <a:t> por el ser humano:</a:t>
                      </a:r>
                    </a:p>
                    <a:p>
                      <a:r>
                        <a:rPr lang="es-CL" baseline="0" dirty="0" smtClean="0">
                          <a:solidFill>
                            <a:schemeClr val="tx1"/>
                          </a:solidFill>
                        </a:rPr>
                        <a:t>Se refiere a las construcciones realizadas por las personas.</a:t>
                      </a:r>
                    </a:p>
                    <a:p>
                      <a:endParaRPr lang="es-C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CL" baseline="0" dirty="0" smtClean="0">
                          <a:solidFill>
                            <a:schemeClr val="tx1"/>
                          </a:solidFill>
                        </a:rPr>
                        <a:t>                Hacer dibujo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2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10027920" cy="3712464"/>
          </a:xfrm>
        </p:spPr>
        <p:txBody>
          <a:bodyPr/>
          <a:lstStyle/>
          <a:p>
            <a:r>
              <a:rPr lang="es-ES" dirty="0" smtClean="0"/>
              <a:t>CRITERIOS DE EVALUACIÓN.</a:t>
            </a:r>
            <a:endParaRPr lang="es-ES" dirty="0"/>
          </a:p>
          <a:p>
            <a:r>
              <a:rPr lang="es-ES" dirty="0" smtClean="0"/>
              <a:t>No </a:t>
            </a:r>
            <a:r>
              <a:rPr lang="es-ES" dirty="0"/>
              <a:t>debe enviar el registro, ante cualquier duda escribir  al correo: palacioiris68@gmail.com (Colocar nombre del alumno/a).</a:t>
            </a:r>
          </a:p>
          <a:p>
            <a:r>
              <a:rPr lang="es-ES" dirty="0"/>
              <a:t>   </a:t>
            </a:r>
            <a:r>
              <a:rPr lang="es-ES" dirty="0" smtClean="0"/>
              <a:t>Se </a:t>
            </a:r>
            <a:r>
              <a:rPr lang="es-ES" dirty="0"/>
              <a:t>revisará el  cuaderno del estudiante cuando eventualmente volvamos a clases en el aula.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574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392</TotalTime>
  <Words>207</Words>
  <Application>Microsoft Office PowerPoint</Application>
  <PresentationFormat>Personalizado</PresentationFormat>
  <Paragraphs>32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Clase: elementos del paisaje     Historia geografía y Ciencias sociales . Profesora: Iris Palacio G.   </vt:lpstr>
      <vt:lpstr>Objetivo de aprendizaje : Reconocer elementos del paisaje.</vt:lpstr>
      <vt:lpstr>  O.A: Reconocer elementos del paisaje.                                            FECHA:                                                                                                                              Elementos del paisaje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71</cp:revision>
  <dcterms:created xsi:type="dcterms:W3CDTF">2020-03-20T22:29:31Z</dcterms:created>
  <dcterms:modified xsi:type="dcterms:W3CDTF">2020-10-09T21:19:44Z</dcterms:modified>
</cp:coreProperties>
</file>