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6" r:id="rId4"/>
    <p:sldId id="265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23/10/2020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paisajes de chile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Historia geografía y Ciencias sociales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sz="2000" dirty="0" smtClean="0"/>
              <a:t>Objetivo de aprendizaje: Reconocer las 4 zonas de chile y sus paisajes.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400" dirty="0" smtClean="0"/>
              <a:t>Semana del 26 al 30 de Octubre.</a:t>
            </a:r>
          </a:p>
          <a:p>
            <a:r>
              <a:rPr lang="es-ES" sz="2400" dirty="0" smtClean="0"/>
              <a:t>Lección 2</a:t>
            </a:r>
          </a:p>
          <a:p>
            <a:pPr rtl="0"/>
            <a:r>
              <a:rPr lang="es-ES" sz="2400" dirty="0" smtClean="0"/>
              <a:t>Observar y leer las páginas 30 y 31 del texto del estudiante.</a:t>
            </a:r>
          </a:p>
          <a:p>
            <a:r>
              <a:rPr lang="es-CL" sz="2400" u="sng" dirty="0"/>
              <a:t>Registrar en el </a:t>
            </a:r>
            <a:r>
              <a:rPr lang="es-CL" sz="2400" u="sng" dirty="0" smtClean="0"/>
              <a:t>cuaderno:</a:t>
            </a:r>
            <a:endParaRPr lang="es-ES" sz="2400" u="sng" dirty="0"/>
          </a:p>
          <a:p>
            <a:r>
              <a:rPr lang="es-ES" sz="2400" dirty="0" smtClean="0"/>
              <a:t>Escribir: O.A, fecha y título: Los paisajes de Chile.</a:t>
            </a:r>
          </a:p>
          <a:p>
            <a:r>
              <a:rPr lang="es-ES" sz="2400" dirty="0" smtClean="0"/>
              <a:t>Responder las preguntas en el cuaderno. Ver la diapositiva 3.</a:t>
            </a:r>
          </a:p>
          <a:p>
            <a:pPr rtl="0"/>
            <a:endParaRPr lang="es-ES" sz="2400" dirty="0"/>
          </a:p>
          <a:p>
            <a:pPr rtl="0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"/>
            <a:ext cx="10027920" cy="2244436"/>
          </a:xfrm>
        </p:spPr>
        <p:txBody>
          <a:bodyPr/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O.A:  </a:t>
            </a:r>
            <a:r>
              <a:rPr lang="es-CL" sz="1800" dirty="0" smtClean="0"/>
              <a:t>reconocer 4 zonas de chile y sus paisajes</a:t>
            </a:r>
            <a:r>
              <a:rPr lang="es-CL" dirty="0" smtClean="0"/>
              <a:t>.               Fecha:                                                                  </a:t>
            </a:r>
            <a:br>
              <a:rPr lang="es-CL" dirty="0" smtClean="0"/>
            </a:br>
            <a:r>
              <a:rPr lang="es-CL" dirty="0" smtClean="0"/>
              <a:t> </a:t>
            </a:r>
            <a:r>
              <a:rPr lang="es-CL" dirty="0"/>
              <a:t> </a:t>
            </a:r>
            <a:r>
              <a:rPr lang="es-CL" dirty="0" smtClean="0"/>
              <a:t>                      </a:t>
            </a:r>
            <a:br>
              <a:rPr lang="es-CL" dirty="0" smtClean="0"/>
            </a:br>
            <a:r>
              <a:rPr lang="es-CL" dirty="0"/>
              <a:t> </a:t>
            </a:r>
            <a:r>
              <a:rPr lang="es-CL" dirty="0" smtClean="0"/>
              <a:t>                           Los paisajes de chile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2244437"/>
            <a:ext cx="10027920" cy="2643447"/>
          </a:xfrm>
        </p:spPr>
        <p:txBody>
          <a:bodyPr>
            <a:normAutofit/>
          </a:bodyPr>
          <a:lstStyle/>
          <a:p>
            <a:r>
              <a:rPr lang="es-CL" sz="2400" dirty="0" smtClean="0"/>
              <a:t>Responder en el cuaderno las siguientes preguntas:</a:t>
            </a:r>
          </a:p>
          <a:p>
            <a:r>
              <a:rPr lang="es-CL" sz="2400" dirty="0" smtClean="0"/>
              <a:t>1.- ¿En cuantas zonas se agrupan los paisajes de </a:t>
            </a:r>
            <a:r>
              <a:rPr lang="es-CL" sz="2400" dirty="0"/>
              <a:t>C</a:t>
            </a:r>
            <a:r>
              <a:rPr lang="es-CL" sz="2400" dirty="0" smtClean="0"/>
              <a:t>hile? Nómbralas.</a:t>
            </a:r>
          </a:p>
          <a:p>
            <a:r>
              <a:rPr lang="es-CL" sz="2400" dirty="0" smtClean="0"/>
              <a:t>2.-  Busca, recorta y  pega una imagen de paisaje en cada una de las 4 zonas de Chile. Si no tienes imágenes, puedes dibujar.</a:t>
            </a:r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04896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10027920" cy="3712464"/>
          </a:xfrm>
        </p:spPr>
        <p:txBody>
          <a:bodyPr/>
          <a:lstStyle/>
          <a:p>
            <a:r>
              <a:rPr lang="es-ES" dirty="0" smtClean="0"/>
              <a:t>CRITERIOS DE EVALUACIÓN.</a:t>
            </a:r>
            <a:endParaRPr lang="es-ES" dirty="0"/>
          </a:p>
          <a:p>
            <a:r>
              <a:rPr lang="es-ES" dirty="0" smtClean="0"/>
              <a:t>No </a:t>
            </a:r>
            <a:r>
              <a:rPr lang="es-ES" dirty="0"/>
              <a:t>debe enviar el registro, ante cualquier duda escribir  al correo: palacioiris68@gmail.com (Colocar nombre del alumno/a).</a:t>
            </a:r>
          </a:p>
          <a:p>
            <a:r>
              <a:rPr lang="es-ES" dirty="0"/>
              <a:t>   </a:t>
            </a:r>
            <a:r>
              <a:rPr lang="es-ES" dirty="0" smtClean="0"/>
              <a:t>Se </a:t>
            </a:r>
            <a:r>
              <a:rPr lang="es-ES" dirty="0"/>
              <a:t>revisará el  cuaderno del estudiante cuando eventualmente volvamos a clases en el aula.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574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432</TotalTime>
  <Words>172</Words>
  <Application>Microsoft Office PowerPoint</Application>
  <PresentationFormat>Personalizado</PresentationFormat>
  <Paragraphs>19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Clase: paisajes de chile    Historia geografía y Ciencias sociales . Profesora: Iris Palacio G.   </vt:lpstr>
      <vt:lpstr>Objetivo de aprendizaje: Reconocer las 4 zonas de chile y sus paisajes.</vt:lpstr>
      <vt:lpstr> O.A:  reconocer 4 zonas de chile y sus paisajes.               Fecha:                                                                                                                        Los paisajes de chile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78</cp:revision>
  <dcterms:created xsi:type="dcterms:W3CDTF">2020-03-20T22:29:31Z</dcterms:created>
  <dcterms:modified xsi:type="dcterms:W3CDTF">2020-10-23T17:56:41Z</dcterms:modified>
</cp:coreProperties>
</file>