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tomo iii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59"/>
            <a:ext cx="10027920" cy="734869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26  al 30  de octubre,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69</a:t>
            </a:r>
          </a:p>
          <a:p>
            <a:pPr rtl="0"/>
            <a:r>
              <a:rPr lang="es-ES" sz="2800" dirty="0" smtClean="0"/>
              <a:t>Clase 70</a:t>
            </a:r>
          </a:p>
          <a:p>
            <a:pPr rtl="0"/>
            <a:r>
              <a:rPr lang="es-ES" sz="2800" dirty="0" smtClean="0"/>
              <a:t>Clase 71</a:t>
            </a:r>
          </a:p>
          <a:p>
            <a:pPr rtl="0"/>
            <a:r>
              <a:rPr lang="es-ES" sz="2800" dirty="0" smtClean="0"/>
              <a:t>Clase 72</a:t>
            </a:r>
          </a:p>
          <a:p>
            <a:pPr rtl="0"/>
            <a:r>
              <a:rPr lang="es-ES" sz="2800" dirty="0" smtClean="0"/>
              <a:t>(Páginas del texto de estudio Leo Primero  de la 71 a 83)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30 de Octubre.</a:t>
            </a:r>
          </a:p>
          <a:p>
            <a:r>
              <a:rPr lang="es-CL" dirty="0" smtClean="0"/>
              <a:t>( tickets de  salidas de: clases 69, 70, 71 y 72)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182</TotalTime>
  <Words>103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tomo iii  </vt:lpstr>
      <vt:lpstr>Recordar : semana del 26  al 30  de octubre,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54</cp:revision>
  <dcterms:created xsi:type="dcterms:W3CDTF">2020-03-20T22:29:31Z</dcterms:created>
  <dcterms:modified xsi:type="dcterms:W3CDTF">2020-10-23T17:55:00Z</dcterms:modified>
</cp:coreProperties>
</file>