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09/10/2020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09-10-2020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09-10-2020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7" y="2628900"/>
            <a:ext cx="7615644" cy="2686049"/>
          </a:xfrm>
        </p:spPr>
        <p:txBody>
          <a:bodyPr rtlCol="0"/>
          <a:lstStyle/>
          <a:p>
            <a:pPr rtl="0"/>
            <a:r>
              <a:rPr lang="es-ES" sz="6000" dirty="0">
                <a:latin typeface="AR CENA" pitchFamily="2" charset="0"/>
              </a:rPr>
              <a:t/>
            </a:r>
            <a:br>
              <a:rPr lang="es-ES" sz="6000" dirty="0">
                <a:latin typeface="AR CENA" pitchFamily="2" charset="0"/>
              </a:rPr>
            </a:br>
            <a:r>
              <a:rPr lang="es-ES" sz="6000" dirty="0">
                <a:latin typeface="AR CENA" pitchFamily="2" charset="0"/>
              </a:rPr>
              <a:t/>
            </a:r>
            <a:br>
              <a:rPr lang="es-ES" sz="6000" dirty="0">
                <a:latin typeface="AR CENA" pitchFamily="2" charset="0"/>
              </a:rPr>
            </a:br>
            <a:r>
              <a:rPr lang="es-ES" sz="6000" dirty="0">
                <a:latin typeface="AR CENA" pitchFamily="2" charset="0"/>
              </a:rPr>
              <a:t/>
            </a:r>
            <a:br>
              <a:rPr lang="es-ES" sz="6000" dirty="0">
                <a:latin typeface="AR CENA" pitchFamily="2" charset="0"/>
              </a:rPr>
            </a:br>
            <a:r>
              <a:rPr lang="es-ES" sz="6000" dirty="0">
                <a:latin typeface="AR CENA" pitchFamily="2" charset="0"/>
              </a:rPr>
              <a:t/>
            </a:r>
            <a:br>
              <a:rPr lang="es-ES" sz="6000" dirty="0">
                <a:latin typeface="AR CENA" pitchFamily="2" charset="0"/>
              </a:rPr>
            </a:br>
            <a:r>
              <a:rPr lang="es-ES" sz="6000" dirty="0">
                <a:latin typeface="AR CENA" pitchFamily="2" charset="0"/>
              </a:rPr>
              <a:t/>
            </a:r>
            <a:br>
              <a:rPr lang="es-ES" sz="6000" dirty="0">
                <a:latin typeface="AR CENA" pitchFamily="2" charset="0"/>
              </a:rPr>
            </a:br>
            <a:r>
              <a:rPr lang="es-ES" sz="6000" dirty="0">
                <a:latin typeface="AR CENA" pitchFamily="2" charset="0"/>
              </a:rPr>
              <a:t/>
            </a:r>
            <a:br>
              <a:rPr lang="es-ES" sz="6000" dirty="0">
                <a:latin typeface="AR CENA" pitchFamily="2" charset="0"/>
              </a:rPr>
            </a:br>
            <a:r>
              <a:rPr lang="es-ES" sz="6000" dirty="0">
                <a:latin typeface="AR CENA" pitchFamily="2" charset="0"/>
              </a:rPr>
              <a:t/>
            </a:r>
            <a:br>
              <a:rPr lang="es-ES" sz="6000" dirty="0">
                <a:latin typeface="AR CENA" pitchFamily="2" charset="0"/>
              </a:rPr>
            </a:br>
            <a:r>
              <a:rPr lang="es-ES" sz="5400" dirty="0">
                <a:latin typeface="AR CENA" pitchFamily="2" charset="0"/>
              </a:rPr>
              <a:t>Clase Leo Primero </a:t>
            </a:r>
            <a:br>
              <a:rPr lang="es-ES" sz="5400" dirty="0">
                <a:latin typeface="AR CENA" pitchFamily="2" charset="0"/>
              </a:rPr>
            </a:br>
            <a:r>
              <a:rPr lang="es-ES" sz="5400" dirty="0">
                <a:latin typeface="AR CENA" pitchFamily="2" charset="0"/>
              </a:rPr>
              <a:t>             TOMO 3</a:t>
            </a:r>
            <a:br>
              <a:rPr lang="es-ES" sz="5400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LENGUAJE Y COMUNICACIÓN.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Profesora: Carola </a:t>
            </a:r>
            <a:r>
              <a:rPr lang="es-ES" dirty="0" err="1">
                <a:latin typeface="AR CENA" pitchFamily="2" charset="0"/>
              </a:rPr>
              <a:t>Rubilar</a:t>
            </a:r>
            <a:r>
              <a:rPr lang="es-ES" dirty="0">
                <a:latin typeface="AR CENA" pitchFamily="2" charset="0"/>
              </a:rPr>
              <a:t>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Curso: 1 año A.</a:t>
            </a:r>
            <a:br>
              <a:rPr lang="es-ES" dirty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/>
              <a:t>Comprensión de lectura.</a:t>
            </a:r>
          </a:p>
          <a:p>
            <a:pPr rtl="0"/>
            <a:r>
              <a:rPr lang="es-ES" dirty="0"/>
              <a:t>Lenguaje y comunicación</a:t>
            </a:r>
          </a:p>
          <a:p>
            <a:pPr rtl="0"/>
            <a:r>
              <a:rPr lang="es-ES" dirty="0"/>
              <a:t>Primer año A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s-ES" dirty="0"/>
              <a:t>Recordar : semana del 13 de Octubre al 16 de Octubre, Trabajar las siguientes clases del texto de estudio Leo Primero.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2800" dirty="0"/>
              <a:t>Clase 61 ( No hay ticket de salida)</a:t>
            </a:r>
          </a:p>
          <a:p>
            <a:pPr rtl="0"/>
            <a:r>
              <a:rPr lang="es-ES" sz="2800" dirty="0"/>
              <a:t>Clase 62 ( revisar actividades 61)</a:t>
            </a:r>
          </a:p>
          <a:p>
            <a:pPr rtl="0"/>
            <a:r>
              <a:rPr lang="es-ES" sz="2800" dirty="0"/>
              <a:t>Clase 63</a:t>
            </a:r>
          </a:p>
          <a:p>
            <a:pPr rtl="0"/>
            <a:r>
              <a:rPr lang="es-ES" sz="2800" dirty="0"/>
              <a:t>Clase 64</a:t>
            </a:r>
          </a:p>
          <a:p>
            <a:pPr rtl="0"/>
            <a:endParaRPr lang="es-ES" sz="2800" dirty="0"/>
          </a:p>
          <a:p>
            <a:pPr rtl="0"/>
            <a:r>
              <a:rPr lang="es-ES" sz="2800" dirty="0"/>
              <a:t>(Páginas del texto de estudio Leo Primero  de la 71 a la 90).</a:t>
            </a:r>
          </a:p>
          <a:p>
            <a:pPr rtl="0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304799"/>
            <a:ext cx="11132820" cy="1601273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Enviar el registro fotográfico sólo de los ticket de salida , al Correo: </a:t>
            </a:r>
            <a:r>
              <a:rPr lang="es-ES" dirty="0">
                <a:hlinkClick r:id="rId3"/>
              </a:rPr>
              <a:t>carolaandrea.r@hotmail.com</a:t>
            </a:r>
            <a:r>
              <a:rPr lang="es-ES" dirty="0"/>
              <a:t> (Colocar nombre del alumno/A)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39" y="2068830"/>
            <a:ext cx="10762719" cy="2740914"/>
          </a:xfrm>
        </p:spPr>
        <p:txBody>
          <a:bodyPr/>
          <a:lstStyle/>
          <a:p>
            <a:r>
              <a:rPr lang="es-CL" dirty="0"/>
              <a:t>   El registro fotográfico debe ser enviado el día Lunes 19 Octubre.</a:t>
            </a:r>
          </a:p>
          <a:p>
            <a:r>
              <a:rPr lang="es-CL" dirty="0"/>
              <a:t>   ( tickets de  salidas de clases:  63  y 64 ). La profesora subirá la información a la plataforma </a:t>
            </a:r>
            <a:r>
              <a:rPr lang="es-CL" dirty="0" err="1"/>
              <a:t>conectaideas</a:t>
            </a:r>
            <a:r>
              <a:rPr lang="es-CL" dirty="0"/>
              <a:t>, con la que estamos trabajando.</a:t>
            </a:r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>
                <a:latin typeface="Comic Sans MS" panose="030F0702030302020204" pitchFamily="66" charset="0"/>
              </a:rPr>
              <a:t>¡ </a:t>
            </a:r>
            <a:r>
              <a:rPr lang="es-CL" sz="4400" dirty="0">
                <a:latin typeface="Comic Sans MS" panose="030F0702030302020204" pitchFamily="66" charset="0"/>
              </a:rPr>
              <a:t>Muy 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4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290" y="2852146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Marquesina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185</TotalTime>
  <Words>122</Words>
  <Application>Microsoft Office PowerPoint</Application>
  <PresentationFormat>Personalizado</PresentationFormat>
  <Paragraphs>19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       Clase Leo Primero               TOMO 3    LENGUAJE Y COMUNICACIÓN. Profesora: Carola Rubilar. Curso: 1 año A. </vt:lpstr>
      <vt:lpstr>Recordar : semana del 13 de Octubre al 16 de Octubre, Trabajar las siguientes clases del texto de estudio Leo Primero.</vt:lpstr>
      <vt:lpstr>Criterios de evaluación . Enviar el registro fotográfico sólo de los ticket de salida , al Correo: carolaandrea.r@hotmail.com (Colocar nombre del alumno/A)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44</cp:revision>
  <dcterms:created xsi:type="dcterms:W3CDTF">2020-03-20T22:29:31Z</dcterms:created>
  <dcterms:modified xsi:type="dcterms:W3CDTF">2020-10-09T21:25:17Z</dcterms:modified>
</cp:coreProperties>
</file>