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15/10/2020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2628900"/>
            <a:ext cx="7615644" cy="2686049"/>
          </a:xfrm>
        </p:spPr>
        <p:txBody>
          <a:bodyPr rtlCol="0"/>
          <a:lstStyle/>
          <a:p>
            <a:pPr rtl="0"/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5400" dirty="0">
                <a:latin typeface="AR CENA" pitchFamily="2" charset="0"/>
              </a:rPr>
              <a:t>Clase Leo Primero </a:t>
            </a:r>
            <a:br>
              <a:rPr lang="es-ES" sz="5400" dirty="0">
                <a:latin typeface="AR CENA" pitchFamily="2" charset="0"/>
              </a:rPr>
            </a:br>
            <a:r>
              <a:rPr lang="es-ES" sz="5400" dirty="0">
                <a:latin typeface="AR CENA" pitchFamily="2" charset="0"/>
              </a:rPr>
              <a:t>             TOMO 3</a:t>
            </a:r>
            <a:br>
              <a:rPr lang="es-ES" sz="5400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LENGUAJE Y COMUNICACIÓN.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Curso: 1 año A.</a:t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/>
              <a:t>Recordar : semana del 19 de Octubre al 23 de Octubre, Trabajar las siguientes clases del texto de estudio Leo Primero.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/>
              <a:t>Clase 65 </a:t>
            </a:r>
          </a:p>
          <a:p>
            <a:pPr rtl="0"/>
            <a:r>
              <a:rPr lang="es-ES" sz="2800" dirty="0"/>
              <a:t>Clase 66</a:t>
            </a:r>
          </a:p>
          <a:p>
            <a:pPr rtl="0"/>
            <a:r>
              <a:rPr lang="es-ES" sz="2800" dirty="0"/>
              <a:t>Clase 67</a:t>
            </a:r>
          </a:p>
          <a:p>
            <a:pPr rtl="0"/>
            <a:r>
              <a:rPr lang="es-ES" sz="2800" dirty="0"/>
              <a:t>Clase 68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del texto de estudio Leo Primero  de la 91 a la 118).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Enviar el registro fotográfico sólo de los ticket de salida ,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39" y="2068830"/>
            <a:ext cx="10762719" cy="2740914"/>
          </a:xfrm>
        </p:spPr>
        <p:txBody>
          <a:bodyPr/>
          <a:lstStyle/>
          <a:p>
            <a:r>
              <a:rPr lang="es-CL" dirty="0"/>
              <a:t>   El registro fotográfico debe ser enviado el día viernes 16 Octubre.</a:t>
            </a:r>
          </a:p>
          <a:p>
            <a:r>
              <a:rPr lang="es-CL" dirty="0"/>
              <a:t>   ( tickets de  salidas de clases:  65, 66, 67 y 68 ). La profesora subirá la información a la plataforma </a:t>
            </a:r>
            <a:r>
              <a:rPr lang="es-CL" dirty="0" err="1"/>
              <a:t>conectaideas</a:t>
            </a:r>
            <a:r>
              <a:rPr lang="es-CL" dirty="0"/>
              <a:t>, con la que estamos trabajando.</a:t>
            </a:r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189</TotalTime>
  <Words>114</Words>
  <Application>Microsoft Office PowerPoint</Application>
  <PresentationFormat>Personalizado</PresentationFormat>
  <Paragraphs>19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    Clase Leo Primero               TOMO 3    LENGUAJE Y COMUNICACIÓN. Profesora: Carola Rubilar. Curso: 1 año A. </vt:lpstr>
      <vt:lpstr>Recordar : semana del 19 de Octubre al 23 de Octubre,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45</cp:revision>
  <dcterms:created xsi:type="dcterms:W3CDTF">2020-03-20T22:29:31Z</dcterms:created>
  <dcterms:modified xsi:type="dcterms:W3CDTF">2020-10-15T21:20:36Z</dcterms:modified>
</cp:coreProperties>
</file>