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24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09/10/2020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09-10-2020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09-10-2020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carolaandrea.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dirty="0">
                <a:latin typeface="AR CENA" pitchFamily="2" charset="0"/>
              </a:rPr>
              <a:t>Clase Números mayores que 10 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Matemática 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Profesora: Carola Rubilar.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Curso : 1 año a.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/>
              <a:t>Comprensión de lectura.</a:t>
            </a:r>
          </a:p>
          <a:p>
            <a:pPr rtl="0"/>
            <a:r>
              <a:rPr lang="es-ES" dirty="0"/>
              <a:t>Lenguaje y comunicación</a:t>
            </a:r>
          </a:p>
          <a:p>
            <a:pPr rtl="0"/>
            <a:r>
              <a:rPr lang="es-ES" dirty="0"/>
              <a:t>Primer año A</a:t>
            </a: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dirty="0"/>
              <a:t>Objetivo de aprendizaje : identificar números mayores que 10  .</a:t>
            </a: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r>
              <a:rPr lang="es-ES" sz="2800" dirty="0"/>
              <a:t>Semana del 13 al 16 de Octubre .</a:t>
            </a:r>
          </a:p>
          <a:p>
            <a:r>
              <a:rPr lang="es-ES" sz="2800" dirty="0"/>
              <a:t>Trabajar Texto del estudiante .</a:t>
            </a:r>
          </a:p>
          <a:p>
            <a:pPr rtl="0"/>
            <a:endParaRPr lang="es-ES" sz="2800" dirty="0"/>
          </a:p>
          <a:p>
            <a:pPr rtl="0"/>
            <a:r>
              <a:rPr lang="es-ES" sz="2800" dirty="0"/>
              <a:t>(Páginas  74, 75 y 76   )</a:t>
            </a:r>
          </a:p>
          <a:p>
            <a:pPr rtl="0"/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2068830"/>
            <a:ext cx="10344150" cy="2740914"/>
          </a:xfrm>
        </p:spPr>
        <p:txBody>
          <a:bodyPr>
            <a:normAutofit/>
          </a:bodyPr>
          <a:lstStyle/>
          <a:p>
            <a:r>
              <a:rPr lang="es-ES" dirty="0"/>
              <a:t>Criterios de evaluación .</a:t>
            </a:r>
            <a:br>
              <a:rPr lang="es-ES" dirty="0"/>
            </a:br>
            <a:r>
              <a:rPr lang="es-ES" dirty="0"/>
              <a:t>No debe enviar el registro ,ante cualquier duda escribir  al correo: </a:t>
            </a:r>
            <a:r>
              <a:rPr lang="es-ES" dirty="0">
                <a:hlinkClick r:id="rId3"/>
              </a:rPr>
              <a:t>carolaandrea.r@hotmail.com</a:t>
            </a:r>
            <a:r>
              <a:rPr lang="es-ES" dirty="0"/>
              <a:t> (Colocar nombre del alumno/a).</a:t>
            </a:r>
          </a:p>
          <a:p>
            <a:r>
              <a:rPr lang="es-ES" dirty="0"/>
              <a:t>    Se revisará el texto del estudiante cuando eventualmente volvamos a clases en el aula.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>
                <a:latin typeface="Comic Sans MS" panose="030F0702030302020204" pitchFamily="66" charset="0"/>
              </a:rPr>
              <a:t>¡ </a:t>
            </a:r>
            <a:r>
              <a:rPr lang="es-CL" sz="4400" dirty="0">
                <a:latin typeface="Comic Sans MS" panose="030F0702030302020204" pitchFamily="66" charset="0"/>
              </a:rPr>
              <a:t>Muy 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" y="14516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136</TotalTime>
  <Words>60</Words>
  <Application>Microsoft Office PowerPoint</Application>
  <PresentationFormat>Personalizado</PresentationFormat>
  <Paragraphs>16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 Números mayores que 10 .    Matemática . Profesora: Carola Rubilar. Curso : 1 año a.   </vt:lpstr>
      <vt:lpstr>Objetivo de aprendizaje : identificar números mayores que 10  .</vt:lpstr>
      <vt:lpstr>Presentación de PowerPoint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22</cp:revision>
  <dcterms:created xsi:type="dcterms:W3CDTF">2020-03-20T22:29:31Z</dcterms:created>
  <dcterms:modified xsi:type="dcterms:W3CDTF">2020-10-09T21:26:27Z</dcterms:modified>
</cp:coreProperties>
</file>