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09/10/2020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09-10-2020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09-10-2020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01532" y="2409422"/>
            <a:ext cx="6168981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Clase: Numeración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segundo básico.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</a:t>
            </a:r>
            <a:r>
              <a:rPr lang="es-ES" sz="2000" dirty="0" smtClean="0"/>
              <a:t>Contar números hasta 100</a:t>
            </a:r>
            <a:endParaRPr lang="es-ES" sz="2000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12 al 16 de Octubre.</a:t>
            </a:r>
          </a:p>
          <a:p>
            <a:r>
              <a:rPr lang="es-ES" sz="2800" dirty="0" smtClean="0"/>
              <a:t>Trabajar y desarrollar los ejercicios en el texto del estudiante (Páginas 9, 10 y 11 )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068636"/>
            <a:ext cx="10344150" cy="3741108"/>
          </a:xfrm>
        </p:spPr>
        <p:txBody>
          <a:bodyPr>
            <a:normAutofit/>
          </a:bodyPr>
          <a:lstStyle/>
          <a:p>
            <a:r>
              <a:rPr lang="es-ES" dirty="0"/>
              <a:t>Criterios de </a:t>
            </a:r>
            <a:r>
              <a:rPr lang="es-ES" dirty="0" smtClean="0"/>
              <a:t>evaluación: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registro, ante </a:t>
            </a:r>
            <a:r>
              <a:rPr lang="es-ES" dirty="0"/>
              <a:t>cualquier duda escribir </a:t>
            </a:r>
            <a:r>
              <a:rPr lang="es-ES" dirty="0" smtClean="0"/>
              <a:t>al correo</a:t>
            </a:r>
            <a:r>
              <a:rPr lang="es-ES" dirty="0"/>
              <a:t>: </a:t>
            </a:r>
            <a:r>
              <a:rPr lang="es-ES" dirty="0" smtClean="0"/>
              <a:t>palacioiris68@gmail.com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cuaderno de actividades, cuando eventualmente volvamos a clases,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251</TotalTime>
  <Words>50</Words>
  <Application>Microsoft Office PowerPoint</Application>
  <PresentationFormat>Personalizado</PresentationFormat>
  <Paragraphs>11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Clase: Numeración    Matemática . Profesora: Iris Palacio G. segundo básico.   </vt:lpstr>
      <vt:lpstr>Objetivo de aprendizaje : Contar números hasta 100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51</cp:revision>
  <dcterms:created xsi:type="dcterms:W3CDTF">2020-03-20T22:29:31Z</dcterms:created>
  <dcterms:modified xsi:type="dcterms:W3CDTF">2020-10-09T21:18:29Z</dcterms:modified>
</cp:coreProperties>
</file>