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problemas cotidianos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Rubilar.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analizar problemas cotidianos  mayores a 20 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26 al 30 de Octubre .</a:t>
            </a:r>
          </a:p>
          <a:p>
            <a:r>
              <a:rPr lang="es-ES" sz="2800" dirty="0"/>
              <a:t>Trabajar Texto del estudiante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79 y 80  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144</TotalTime>
  <Words>57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problemas cotidianos .    Matemática . Profesora: Carola Rubilar. Curso : 1 año a.   </vt:lpstr>
      <vt:lpstr>Objetivo de aprendizaje : analizar problemas cotidianos  mayores a 20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24</cp:revision>
  <dcterms:created xsi:type="dcterms:W3CDTF">2020-03-20T22:29:31Z</dcterms:created>
  <dcterms:modified xsi:type="dcterms:W3CDTF">2020-10-23T17:52:00Z</dcterms:modified>
</cp:coreProperties>
</file>