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63" r:id="rId4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23/10/2020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68627" y="1211854"/>
            <a:ext cx="7271132" cy="4263529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sz="2400" dirty="0" smtClean="0">
                <a:latin typeface="AR CENA" pitchFamily="2" charset="0"/>
              </a:rPr>
              <a:t>Clase: textos enciclopédicos.</a:t>
            </a:r>
            <a:br>
              <a:rPr lang="es-ES" sz="2400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curso: Quinto básico.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Clases: 26 de octubre.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225134" y="-6209"/>
            <a:ext cx="10027920" cy="1635504"/>
          </a:xfrm>
        </p:spPr>
        <p:txBody>
          <a:bodyPr rtlCol="0">
            <a:normAutofit fontScale="90000"/>
          </a:bodyPr>
          <a:lstStyle/>
          <a:p>
            <a:r>
              <a:rPr lang="es-ES" dirty="0" smtClean="0"/>
              <a:t>Objetivo de aprendizaje :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leer y comprender textos no literarios.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Presentar investigación de un texto informativo.</a:t>
            </a:r>
            <a:br>
              <a:rPr lang="es-ES" dirty="0" smtClean="0">
                <a:latin typeface="AR CENA" pitchFamily="2" charset="0"/>
              </a:rPr>
            </a:b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277585" y="1762298"/>
            <a:ext cx="10027920" cy="3393596"/>
          </a:xfrm>
        </p:spPr>
        <p:txBody>
          <a:bodyPr rtlCol="0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s-ES" sz="2000" dirty="0" smtClean="0"/>
              <a:t>Actividades:</a:t>
            </a:r>
          </a:p>
          <a:p>
            <a:pPr>
              <a:lnSpc>
                <a:spcPct val="110000"/>
              </a:lnSpc>
            </a:pPr>
            <a:r>
              <a:rPr lang="es-ES" sz="2000" dirty="0" smtClean="0"/>
              <a:t>Antes: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 Lluvia de ideas en relación a preguntas.  </a:t>
            </a:r>
          </a:p>
          <a:p>
            <a:pPr>
              <a:lnSpc>
                <a:spcPct val="110000"/>
              </a:lnSpc>
            </a:pPr>
            <a:r>
              <a:rPr lang="es-ES" sz="2000" dirty="0" smtClean="0"/>
              <a:t>Durante: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Presentar la investigación de textos informativos.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Comentan sobre los distintos textos.</a:t>
            </a:r>
          </a:p>
          <a:p>
            <a:pPr rtl="0">
              <a:lnSpc>
                <a:spcPct val="110000"/>
              </a:lnSpc>
            </a:pPr>
            <a:r>
              <a:rPr lang="es-ES" sz="2000" dirty="0" smtClean="0"/>
              <a:t>Después:</a:t>
            </a:r>
          </a:p>
          <a:p>
            <a:pPr rt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Retroalimentación final.</a:t>
            </a:r>
          </a:p>
          <a:p>
            <a:pPr rtl="0">
              <a:lnSpc>
                <a:spcPct val="110000"/>
              </a:lnSpc>
            </a:pPr>
            <a:endParaRPr lang="es-ES" sz="2000" u="sng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821</TotalTime>
  <Words>45</Words>
  <Application>Microsoft Office PowerPoint</Application>
  <PresentationFormat>Personalizado</PresentationFormat>
  <Paragraphs>14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Ángulos</vt:lpstr>
      <vt:lpstr>      Clase: textos enciclopédicos.  Lenguaje . Profesora: Iris Palacio G. curso: Quinto básico. Clases: 26 de octubre.  </vt:lpstr>
      <vt:lpstr>Objetivo de aprendizaje : leer y comprender textos no literarios. Presentar investigación de un texto informativo. 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160</cp:revision>
  <dcterms:created xsi:type="dcterms:W3CDTF">2020-03-20T22:29:31Z</dcterms:created>
  <dcterms:modified xsi:type="dcterms:W3CDTF">2020-10-23T17:57:26Z</dcterms:modified>
</cp:coreProperties>
</file>