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5"/>
  </p:notesMasterIdLst>
  <p:handoutMasterIdLst>
    <p:handoutMasterId r:id="rId6"/>
  </p:handoutMasterIdLst>
  <p:sldIdLst>
    <p:sldId id="257" r:id="rId2"/>
    <p:sldId id="258" r:id="rId3"/>
    <p:sldId id="263" r:id="rId4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01/10/2020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01/10/2020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01/10/2020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01/10/2020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01/10/2020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01/10/2020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01/10/2020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01/10/2020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01/10/2020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01/10/2020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01/10/2020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01/10/2020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01/10/2020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01/10/2020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01/10/2020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68627" y="1211854"/>
            <a:ext cx="7271132" cy="4263529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sz="2400" dirty="0" smtClean="0">
                <a:latin typeface="AR CENA" pitchFamily="2" charset="0"/>
              </a:rPr>
              <a:t>Clase: textos enciclopédicos.</a:t>
            </a:r>
            <a:br>
              <a:rPr lang="es-ES" sz="2400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Lenguaje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Iris Palacio G.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curso: Quinto básico.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Clases: o5 y 12 de octubre.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110169"/>
            <a:ext cx="10027920" cy="1444311"/>
          </a:xfrm>
        </p:spPr>
        <p:txBody>
          <a:bodyPr rtlCol="0">
            <a:normAutofit fontScale="90000"/>
          </a:bodyPr>
          <a:lstStyle/>
          <a:p>
            <a:r>
              <a:rPr lang="es-ES" dirty="0" smtClean="0"/>
              <a:t>Objetivo de aprendizaje :</a:t>
            </a: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leer y comprender textos no literarios.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Leer y comprender un texto enciclopédico.</a:t>
            </a:r>
            <a:br>
              <a:rPr lang="es-ES" dirty="0" smtClean="0">
                <a:latin typeface="AR CENA" pitchFamily="2" charset="0"/>
              </a:rPr>
            </a:b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277585" y="1134737"/>
            <a:ext cx="10027920" cy="4021157"/>
          </a:xfrm>
        </p:spPr>
        <p:txBody>
          <a:bodyPr rtlCol="0"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s-ES" sz="2000" dirty="0" smtClean="0"/>
              <a:t>Actividades:</a:t>
            </a:r>
          </a:p>
          <a:p>
            <a:pPr>
              <a:lnSpc>
                <a:spcPct val="110000"/>
              </a:lnSpc>
            </a:pPr>
            <a:r>
              <a:rPr lang="es-ES" sz="2000" dirty="0" smtClean="0"/>
              <a:t>Antes: 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000" dirty="0" smtClean="0"/>
              <a:t>Revisar ejercicios de la clase anterior.</a:t>
            </a:r>
          </a:p>
          <a:p>
            <a:pPr marL="0" indent="0">
              <a:lnSpc>
                <a:spcPct val="110000"/>
              </a:lnSpc>
            </a:pPr>
            <a:r>
              <a:rPr lang="es-ES" sz="2000" dirty="0" smtClean="0"/>
              <a:t>Lluvia de ideas en relación a preguntas.  </a:t>
            </a:r>
          </a:p>
          <a:p>
            <a:pPr>
              <a:lnSpc>
                <a:spcPct val="110000"/>
              </a:lnSpc>
            </a:pPr>
            <a:r>
              <a:rPr lang="es-ES" sz="2000" dirty="0" smtClean="0"/>
              <a:t>Durante: 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000" dirty="0" smtClean="0"/>
              <a:t>Leer  textos informativos  (páginas 104 a 107)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000" dirty="0" smtClean="0"/>
              <a:t>Comentan sobre los distintos textos.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000" dirty="0"/>
              <a:t> </a:t>
            </a:r>
            <a:r>
              <a:rPr lang="es-ES" sz="2000" dirty="0" smtClean="0"/>
              <a:t>Responder preguntas en </a:t>
            </a:r>
            <a:r>
              <a:rPr lang="es-ES" sz="2000" smtClean="0"/>
              <a:t>el cuaderno.</a:t>
            </a:r>
            <a:endParaRPr lang="es-ES" sz="2000" dirty="0" smtClean="0"/>
          </a:p>
          <a:p>
            <a:pPr rtl="0">
              <a:lnSpc>
                <a:spcPct val="110000"/>
              </a:lnSpc>
            </a:pPr>
            <a:r>
              <a:rPr lang="es-ES" sz="2000" dirty="0" smtClean="0"/>
              <a:t>Después: </a:t>
            </a:r>
          </a:p>
          <a:p>
            <a:pPr rtl="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000" dirty="0" smtClean="0"/>
              <a:t>Revisar, leer lo que respondió.</a:t>
            </a:r>
          </a:p>
          <a:p>
            <a:pPr rtl="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000" dirty="0" smtClean="0"/>
              <a:t>Retroalimentación final.</a:t>
            </a:r>
          </a:p>
          <a:p>
            <a:pPr rtl="0">
              <a:lnSpc>
                <a:spcPct val="110000"/>
              </a:lnSpc>
            </a:pPr>
            <a:endParaRPr lang="es-ES" sz="2000" u="sng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" y="14516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693</TotalTime>
  <Words>67</Words>
  <Application>Microsoft Office PowerPoint</Application>
  <PresentationFormat>Personalizado</PresentationFormat>
  <Paragraphs>17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Ángulos</vt:lpstr>
      <vt:lpstr>      Clase: textos enciclopédicos.  Lenguaje . Profesora: Iris Palacio G. curso: Quinto básico. Clases: o5 y 12 de octubre.  </vt:lpstr>
      <vt:lpstr>Objetivo de aprendizaje : leer y comprender textos no literarios. Leer y comprender un texto enciclopédico. 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144</cp:revision>
  <dcterms:created xsi:type="dcterms:W3CDTF">2020-03-20T22:29:31Z</dcterms:created>
  <dcterms:modified xsi:type="dcterms:W3CDTF">2020-10-01T22:26:43Z</dcterms:modified>
</cp:coreProperties>
</file>