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5"/>
  </p:notesMasterIdLst>
  <p:handoutMasterIdLst>
    <p:handoutMasterId r:id="rId6"/>
  </p:handoutMasterIdLst>
  <p:sldIdLst>
    <p:sldId id="257" r:id="rId2"/>
    <p:sldId id="258" r:id="rId3"/>
    <p:sldId id="263" r:id="rId4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6395" autoAdjust="0"/>
  </p:normalViewPr>
  <p:slideViewPr>
    <p:cSldViewPr snapToGrid="0">
      <p:cViewPr varScale="1">
        <p:scale>
          <a:sx n="57" d="100"/>
          <a:sy n="57" d="100"/>
        </p:scale>
        <p:origin x="1092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05/11/2020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05/11/2020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05-11-2020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05/11/2020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05/11/2020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05/11/2020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05/11/2020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05/11/2020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05/11/2020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05-11-2020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05/11/2020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05/11/2020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05/11/2020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05/11/2020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05/11/2020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05/11/2020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05/11/2020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09302" y="1752599"/>
            <a:ext cx="5894023" cy="4097357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>Clase: El agua.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Ciencias naturales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Iris Palacio G.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8884002" cy="1188720"/>
          </a:xfrm>
        </p:spPr>
        <p:txBody>
          <a:bodyPr rtlCol="0">
            <a:normAutofit/>
          </a:bodyPr>
          <a:lstStyle/>
          <a:p>
            <a:pPr rtl="0"/>
            <a:r>
              <a:rPr lang="es-ES" sz="2000" dirty="0" smtClean="0"/>
              <a:t>Objetivo de aprendizaje : reconocer características del agua.</a:t>
            </a:r>
            <a:endParaRPr lang="es-ES" sz="2000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19"/>
            <a:ext cx="10027920" cy="4303915"/>
          </a:xfrm>
        </p:spPr>
        <p:txBody>
          <a:bodyPr rtlCol="0">
            <a:normAutofit/>
          </a:bodyPr>
          <a:lstStyle/>
          <a:p>
            <a:pPr rtl="0"/>
            <a:r>
              <a:rPr lang="es-ES" sz="2400" dirty="0" smtClean="0"/>
              <a:t>Semana del 09 al 13 de Noviembre.</a:t>
            </a:r>
          </a:p>
          <a:p>
            <a:r>
              <a:rPr lang="es-ES" sz="2400" dirty="0" smtClean="0"/>
              <a:t>Unidad 4</a:t>
            </a:r>
          </a:p>
          <a:p>
            <a:r>
              <a:rPr lang="es-ES" sz="2400" dirty="0" smtClean="0"/>
              <a:t>actividad 6</a:t>
            </a:r>
          </a:p>
          <a:p>
            <a:pPr rtl="0"/>
            <a:r>
              <a:rPr lang="es-ES" sz="2400" dirty="0"/>
              <a:t>1</a:t>
            </a:r>
            <a:r>
              <a:rPr lang="es-ES" sz="2400" dirty="0" smtClean="0"/>
              <a:t>.- </a:t>
            </a:r>
            <a:r>
              <a:rPr lang="es-ES" sz="2400" dirty="0"/>
              <a:t>R</a:t>
            </a:r>
            <a:r>
              <a:rPr lang="es-ES" sz="2400" dirty="0" smtClean="0"/>
              <a:t>esponder las preguntas que están en el  cuaderno de actividades de ciencias naturales de la página 68 y 69 ( se escribe ahí mismo)</a:t>
            </a:r>
          </a:p>
          <a:p>
            <a:pPr rtl="0"/>
            <a:r>
              <a:rPr lang="es-ES" sz="2400" dirty="0" smtClean="0"/>
              <a:t>2.- Para apoyarse, puede revisar en el texto del estudiante, lección 7 desde la página 100 a 104, allí  se encuentran las características del agua.</a:t>
            </a:r>
            <a:endParaRPr lang="es-ES" sz="2400" dirty="0"/>
          </a:p>
          <a:p>
            <a:r>
              <a:rPr lang="es-ES" sz="2400" dirty="0" smtClean="0"/>
              <a:t>También le dejo un enlace, si desea ver un video educativo sobre </a:t>
            </a:r>
            <a:r>
              <a:rPr lang="es-ES" sz="2400" dirty="0"/>
              <a:t>el agua. https://www.youtube.com/watch?v=FbnTccEBB2Y</a:t>
            </a:r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910" y="164592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Compue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455</TotalTime>
  <Words>110</Words>
  <Application>Microsoft Office PowerPoint</Application>
  <PresentationFormat>Panorámica</PresentationFormat>
  <Paragraphs>12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2" baseType="lpstr">
      <vt:lpstr>AR CENA</vt:lpstr>
      <vt:lpstr>Arial</vt:lpstr>
      <vt:lpstr>Comic Sans MS</vt:lpstr>
      <vt:lpstr>Franklin Gothic Book</vt:lpstr>
      <vt:lpstr>Franklin Gothic Medium</vt:lpstr>
      <vt:lpstr>Segoe Print</vt:lpstr>
      <vt:lpstr>Tunga</vt:lpstr>
      <vt:lpstr>Wingdings</vt:lpstr>
      <vt:lpstr>Ángulos</vt:lpstr>
      <vt:lpstr>Clase: El agua. Ciencias naturales . Profesora: Iris Palacio G.   </vt:lpstr>
      <vt:lpstr>Objetivo de aprendizaje : reconocer características del agua.</vt:lpstr>
      <vt:lpstr>¡ Muy buen trabajo !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Iris</cp:lastModifiedBy>
  <cp:revision>81</cp:revision>
  <dcterms:created xsi:type="dcterms:W3CDTF">2020-03-20T22:29:31Z</dcterms:created>
  <dcterms:modified xsi:type="dcterms:W3CDTF">2020-11-06T00:53:09Z</dcterms:modified>
</cp:coreProperties>
</file>