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6" r:id="rId4"/>
    <p:sldId id="265" r:id="rId5"/>
    <p:sldId id="263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12/11/2020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Clase: paisajes de zona norte.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Historia geografía y Ciencias sociales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sz="2000" dirty="0" smtClean="0"/>
              <a:t>Objetivo de aprendizaje: Reconocer características de paisajes de la zona Norte.</a:t>
            </a:r>
            <a:endParaRPr lang="es-ES" sz="2000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400" dirty="0" smtClean="0"/>
              <a:t>Semana del 16 al 20 de Noviembre.</a:t>
            </a:r>
          </a:p>
          <a:p>
            <a:r>
              <a:rPr lang="es-ES" sz="2400" dirty="0" smtClean="0"/>
              <a:t>Lección 2</a:t>
            </a:r>
          </a:p>
          <a:p>
            <a:pPr rtl="0"/>
            <a:r>
              <a:rPr lang="es-ES" sz="2400" dirty="0" smtClean="0"/>
              <a:t>Observar y leer las páginas 32 y 33 del texto del estudiante.</a:t>
            </a:r>
          </a:p>
          <a:p>
            <a:r>
              <a:rPr lang="es-CL" sz="2400" u="sng" dirty="0"/>
              <a:t>Registrar en el </a:t>
            </a:r>
            <a:r>
              <a:rPr lang="es-CL" sz="2400" u="sng" dirty="0" smtClean="0"/>
              <a:t>cuaderno:</a:t>
            </a:r>
            <a:endParaRPr lang="es-ES" sz="2400" u="sng" dirty="0"/>
          </a:p>
          <a:p>
            <a:r>
              <a:rPr lang="es-ES" sz="2400" dirty="0" smtClean="0"/>
              <a:t>Escribir: O.A, fecha y título: Los paisajes de Chile.</a:t>
            </a:r>
          </a:p>
          <a:p>
            <a:r>
              <a:rPr lang="es-ES" sz="2400" dirty="0" smtClean="0"/>
              <a:t>Escribir y responder las preguntas en el cuaderno. Ver la diapositiva 3.</a:t>
            </a:r>
          </a:p>
          <a:p>
            <a:pPr rtl="0"/>
            <a:endParaRPr lang="es-ES" sz="2400" dirty="0"/>
          </a:p>
          <a:p>
            <a:pPr rtl="0"/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1767" y="0"/>
            <a:ext cx="11560233" cy="1927274"/>
          </a:xfrm>
        </p:spPr>
        <p:txBody>
          <a:bodyPr/>
          <a:lstStyle/>
          <a:p>
            <a:r>
              <a:rPr lang="es-CL" sz="1600" dirty="0" smtClean="0"/>
              <a:t>( Escribir todo esto en el cuaderno)</a:t>
            </a:r>
            <a:br>
              <a:rPr lang="es-CL" sz="1600" dirty="0" smtClean="0"/>
            </a:br>
            <a:r>
              <a:rPr lang="es-CL" dirty="0" smtClean="0"/>
              <a:t>O.A:  </a:t>
            </a:r>
            <a:r>
              <a:rPr lang="es-CL" sz="1800" dirty="0" smtClean="0"/>
              <a:t>reconocer características de paisajes de la zona norte</a:t>
            </a:r>
            <a:r>
              <a:rPr lang="es-CL" dirty="0" smtClean="0"/>
              <a:t>.    Fecha:                                                                  </a:t>
            </a:r>
            <a:br>
              <a:rPr lang="es-CL" dirty="0" smtClean="0"/>
            </a:br>
            <a:r>
              <a:rPr lang="es-CL" dirty="0" smtClean="0"/>
              <a:t>                        </a:t>
            </a:r>
            <a:br>
              <a:rPr lang="es-CL" dirty="0" smtClean="0"/>
            </a:br>
            <a:r>
              <a:rPr lang="es-CL" sz="2000" dirty="0"/>
              <a:t> </a:t>
            </a:r>
            <a:r>
              <a:rPr lang="es-CL" sz="2000" dirty="0" smtClean="0"/>
              <a:t> título:           ELEMENTOS O CARACTERÍSTICAS DE LOS PAISAJES DE LA ZONA NORTE</a:t>
            </a:r>
            <a:endParaRPr lang="es-CL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927275"/>
            <a:ext cx="10027920" cy="2960610"/>
          </a:xfrm>
        </p:spPr>
        <p:txBody>
          <a:bodyPr>
            <a:normAutofit lnSpcReduction="10000"/>
          </a:bodyPr>
          <a:lstStyle/>
          <a:p>
            <a:r>
              <a:rPr lang="es-CL" sz="1800" dirty="0" smtClean="0"/>
              <a:t>Los paisajes de esta zona son muy </a:t>
            </a:r>
            <a:r>
              <a:rPr lang="es-CL" sz="1800" dirty="0" smtClean="0">
                <a:solidFill>
                  <a:srgbClr val="FF0000"/>
                </a:solidFill>
              </a:rPr>
              <a:t>áridos. </a:t>
            </a:r>
            <a:r>
              <a:rPr lang="es-CL" sz="1800" dirty="0" smtClean="0"/>
              <a:t>Presentan un clima desértico: Llueve muy poco, las temperaturas son muy altas en el día y bajas en la noche.</a:t>
            </a:r>
            <a:endParaRPr lang="es-CL" sz="1800" dirty="0">
              <a:solidFill>
                <a:srgbClr val="FF0000"/>
              </a:solidFill>
            </a:endParaRPr>
          </a:p>
          <a:p>
            <a:endParaRPr lang="es-CL" sz="2400" dirty="0" smtClean="0"/>
          </a:p>
          <a:p>
            <a:r>
              <a:rPr lang="es-CL" sz="2400" dirty="0" smtClean="0"/>
              <a:t> Desarrolle las siguientes preguntas:</a:t>
            </a:r>
          </a:p>
          <a:p>
            <a:r>
              <a:rPr lang="es-CL" sz="2400" dirty="0" smtClean="0"/>
              <a:t>1.- ¿Nombre 4 características o elementos del paisaje de la zona Norte? </a:t>
            </a:r>
          </a:p>
          <a:p>
            <a:r>
              <a:rPr lang="es-CL" sz="2400" dirty="0" smtClean="0"/>
              <a:t>2.-  Dibuje un paisaje de la zona norte. (en la mitad de debajo de la hoja)</a:t>
            </a:r>
          </a:p>
          <a:p>
            <a:r>
              <a:rPr lang="es-CL" sz="2400" dirty="0" smtClean="0"/>
              <a:t>(todo esto se realiza en 1 sola hoja)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048964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10027920" cy="3712464"/>
          </a:xfrm>
        </p:spPr>
        <p:txBody>
          <a:bodyPr/>
          <a:lstStyle/>
          <a:p>
            <a:r>
              <a:rPr lang="es-ES" dirty="0" smtClean="0"/>
              <a:t>CRITERIOS DE EVALUACIÓN.</a:t>
            </a:r>
            <a:endParaRPr lang="es-ES" dirty="0"/>
          </a:p>
          <a:p>
            <a:r>
              <a:rPr lang="es-ES" dirty="0" smtClean="0"/>
              <a:t>No debe enviar </a:t>
            </a:r>
            <a:r>
              <a:rPr lang="es-ES" dirty="0"/>
              <a:t>el registro, ante cualquier duda escribir  al correo: palacioiris68@gmail.com (Colocar nombre del alumno/a).</a:t>
            </a:r>
          </a:p>
          <a:p>
            <a:r>
              <a:rPr lang="es-ES" dirty="0"/>
              <a:t>   </a:t>
            </a:r>
            <a:r>
              <a:rPr lang="es-ES" dirty="0" smtClean="0"/>
              <a:t>Se </a:t>
            </a:r>
            <a:r>
              <a:rPr lang="es-ES" dirty="0"/>
              <a:t>revisará el  cuaderno del estudiante cuando eventualmente volvamos a clases en el aula.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0574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10" y="164592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456</TotalTime>
  <Words>214</Words>
  <Application>Microsoft Office PowerPoint</Application>
  <PresentationFormat>Personalizado</PresentationFormat>
  <Paragraphs>22</Paragraphs>
  <Slides>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Clase: paisajes de zona norte.    Historia geografía y Ciencias sociales . Profesora: Iris Palacio G.   </vt:lpstr>
      <vt:lpstr>Objetivo de aprendizaje: Reconocer características de paisajes de la zona Norte.</vt:lpstr>
      <vt:lpstr>( Escribir todo esto en el cuaderno) O.A:  reconocer características de paisajes de la zona norte.    Fecha:                                                                                              título:           ELEMENTOS O CARACTERÍSTICAS DE LOS PAISAJES DE LA ZONA NORTE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83</cp:revision>
  <dcterms:created xsi:type="dcterms:W3CDTF">2020-03-20T22:29:31Z</dcterms:created>
  <dcterms:modified xsi:type="dcterms:W3CDTF">2020-11-13T02:58:46Z</dcterms:modified>
</cp:coreProperties>
</file>