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6"/>
  </p:notesMasterIdLst>
  <p:handoutMasterIdLst>
    <p:handoutMasterId r:id="rId7"/>
  </p:handoutMasterIdLst>
  <p:sldIdLst>
    <p:sldId id="257" r:id="rId2"/>
    <p:sldId id="258" r:id="rId3"/>
    <p:sldId id="260" r:id="rId4"/>
    <p:sldId id="263" r:id="rId5"/>
  </p:sldIdLst>
  <p:sldSz cx="12192000" cy="6858000"/>
  <p:notesSz cx="6858000" cy="9144000"/>
  <p:defaultTextStyle>
    <a:defPPr rtl="0"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F5AB1C69-6EDB-4FF4-983F-18BD219EF32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118" autoAdjust="0"/>
    <p:restoredTop sz="96395" autoAdjust="0"/>
  </p:normalViewPr>
  <p:slideViewPr>
    <p:cSldViewPr snapToGrid="0">
      <p:cViewPr>
        <p:scale>
          <a:sx n="81" d="100"/>
          <a:sy n="81" d="100"/>
        </p:scale>
        <p:origin x="-336" y="-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0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558A6B77-4CD0-4837-888F-5450ED07382F}" type="datetime1">
              <a:rPr lang="es-ES" smtClean="0"/>
              <a:t>12/11/2020</a:t>
            </a:fld>
            <a:endParaRPr lang="es-ES" dirty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dirty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fld id="{57E03411-58E2-43FD-AE1D-AD77DFF8CB20}" type="slidenum">
              <a:rPr lang="es-ES" smtClean="0"/>
              <a:pPr algn="r" rtl="0"/>
              <a:t>‹Nº›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81910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ción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rtl="0">
              <a:defRPr sz="1200"/>
            </a:lvl1pPr>
          </a:lstStyle>
          <a:p>
            <a:fld id="{EFBF568D-E0C5-4F7A-80C1-F7598EC89943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4" name="Marcador de posición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s-ES" noProof="0" dirty="0"/>
          </a:p>
        </p:txBody>
      </p:sp>
      <p:sp>
        <p:nvSpPr>
          <p:cNvPr id="5" name="Marcador de posición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 smtClean="0"/>
              <a:t>Haga clic para modificar el estilo de texto del patrón</a:t>
            </a:r>
          </a:p>
          <a:p>
            <a:pPr lvl="1" rtl="0"/>
            <a:r>
              <a:rPr lang="es-ES" noProof="0" dirty="0" smtClean="0"/>
              <a:t>Segundo nivel</a:t>
            </a:r>
          </a:p>
          <a:p>
            <a:pPr lvl="2" rtl="0"/>
            <a:r>
              <a:rPr lang="es-ES" noProof="0" dirty="0" smtClean="0"/>
              <a:t>Tercer nivel</a:t>
            </a:r>
          </a:p>
          <a:p>
            <a:pPr lvl="3" rtl="0"/>
            <a:r>
              <a:rPr lang="es-ES" noProof="0" dirty="0" smtClean="0"/>
              <a:t>Cuarto nivel</a:t>
            </a:r>
          </a:p>
          <a:p>
            <a:pPr lvl="4" rtl="0"/>
            <a:r>
              <a:rPr lang="es-ES" noProof="0" dirty="0" smtClean="0"/>
              <a:t>Quinto nivel</a:t>
            </a:r>
            <a:endParaRPr lang="es-ES" noProof="0" dirty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es-ES" noProof="0" dirty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rtl="0">
              <a:defRPr sz="1200"/>
            </a:lvl1pPr>
          </a:lstStyle>
          <a:p>
            <a:fld id="{C8DC57A8-AE18-4654-B6AF-04B3577165BE}" type="slidenum">
              <a:rPr lang="es-ES" noProof="0" smtClean="0"/>
              <a:pPr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2581397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1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0592708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2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76798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3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6517273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C57A8-AE18-4654-B6AF-04B3577165BE}" type="slidenum">
              <a:rPr lang="es-ES" smtClean="0"/>
              <a:pPr/>
              <a:t>4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5958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1089484" y="1730403"/>
            <a:ext cx="7531497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616370" y="2470926"/>
            <a:ext cx="8681508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8D2A3-9C84-40EA-B90D-CE0CB003F11C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467836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467836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FC754-5105-4120-96BF-E066A80C9168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5213" y="304799"/>
            <a:ext cx="10058403" cy="1216152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9" name="Grupo 8"/>
          <p:cNvGrpSpPr/>
          <p:nvPr/>
        </p:nvGrpSpPr>
        <p:grpSpPr>
          <a:xfrm>
            <a:off x="1052425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0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3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4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5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6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7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8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9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0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1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6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7"/>
          </p:nvPr>
        </p:nvSpPr>
        <p:spPr>
          <a:xfrm>
            <a:off x="1265028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39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052423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22" name="Grupo 21"/>
          <p:cNvGrpSpPr/>
          <p:nvPr/>
        </p:nvGrpSpPr>
        <p:grpSpPr>
          <a:xfrm>
            <a:off x="6763114" y="1733550"/>
            <a:ext cx="4360503" cy="30500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2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2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3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37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6975717" y="1900210"/>
            <a:ext cx="3935536" cy="2571736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40" name="Marcador de posición de texto 3"/>
          <p:cNvSpPr>
            <a:spLocks noGrp="1"/>
          </p:cNvSpPr>
          <p:nvPr>
            <p:ph type="body" sz="half" idx="19"/>
          </p:nvPr>
        </p:nvSpPr>
        <p:spPr>
          <a:xfrm>
            <a:off x="6742910" y="4935990"/>
            <a:ext cx="4368980" cy="100761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1F7458E2-43B4-47F5-9309-6BEE53513121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16827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52" name="Grupo 51"/>
          <p:cNvGrpSpPr>
            <a:grpSpLocks noChangeAspect="1"/>
          </p:cNvGrpSpPr>
          <p:nvPr/>
        </p:nvGrpSpPr>
        <p:grpSpPr>
          <a:xfrm rot="5400000">
            <a:off x="1045141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5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5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6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9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9"/>
          </p:nvPr>
        </p:nvSpPr>
        <p:spPr>
          <a:xfrm>
            <a:off x="1249170" y="1824285"/>
            <a:ext cx="2715289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1" name="Marcador de posición de texto 3"/>
          <p:cNvSpPr>
            <a:spLocks noGrp="1"/>
          </p:cNvSpPr>
          <p:nvPr>
            <p:ph type="body" sz="half" idx="2"/>
          </p:nvPr>
        </p:nvSpPr>
        <p:spPr>
          <a:xfrm>
            <a:off x="1235212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84" name="Grupo 83"/>
          <p:cNvGrpSpPr>
            <a:grpSpLocks noChangeAspect="1"/>
          </p:cNvGrpSpPr>
          <p:nvPr userDrawn="1"/>
        </p:nvGrpSpPr>
        <p:grpSpPr>
          <a:xfrm rot="5400000">
            <a:off x="4517137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78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8"/>
          </p:nvPr>
        </p:nvSpPr>
        <p:spPr>
          <a:xfrm>
            <a:off x="4720924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2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4707208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grpSp>
        <p:nvGrpSpPr>
          <p:cNvPr id="97" name="Grupo 96"/>
          <p:cNvGrpSpPr>
            <a:grpSpLocks noChangeAspect="1"/>
          </p:cNvGrpSpPr>
          <p:nvPr userDrawn="1"/>
        </p:nvGrpSpPr>
        <p:grpSpPr>
          <a:xfrm rot="5400000">
            <a:off x="8019012" y="1678106"/>
            <a:ext cx="3123347" cy="3089731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8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9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80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20"/>
          </p:nvPr>
        </p:nvSpPr>
        <p:spPr>
          <a:xfrm>
            <a:off x="8222799" y="1824285"/>
            <a:ext cx="2715768" cy="277630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83" name="Marcador de posición de texto 3"/>
          <p:cNvSpPr>
            <a:spLocks noGrp="1"/>
          </p:cNvSpPr>
          <p:nvPr>
            <p:ph type="body" sz="half" idx="22"/>
          </p:nvPr>
        </p:nvSpPr>
        <p:spPr>
          <a:xfrm>
            <a:off x="8209083" y="4947405"/>
            <a:ext cx="2743200" cy="9144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6F776D7C-62EF-4BA7-B64B-98976BFFC620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6819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s imágenes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066215" y="421594"/>
            <a:ext cx="2286000" cy="1885508"/>
          </a:xfrm>
        </p:spPr>
        <p:txBody>
          <a:bodyPr rtlCol="0">
            <a:noAutofit/>
          </a:bodyPr>
          <a:lstStyle>
            <a:lvl1pPr algn="l" rtl="0">
              <a:defRPr sz="2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 dirty="0"/>
          </a:p>
        </p:txBody>
      </p:sp>
      <p:grpSp>
        <p:nvGrpSpPr>
          <p:cNvPr id="84" name="Grupo 83"/>
          <p:cNvGrpSpPr>
            <a:grpSpLocks noChangeAspect="1"/>
          </p:cNvGrpSpPr>
          <p:nvPr/>
        </p:nvGrpSpPr>
        <p:grpSpPr>
          <a:xfrm rot="16200000" flipV="1">
            <a:off x="274315" y="1102306"/>
            <a:ext cx="5053664" cy="4411852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85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6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7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8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89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0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1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2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3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4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5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96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97" name="Marcador de posición de imagen 33" descr="Marcador de posición vacío para agregar una imagen. Haga clic en el marcador de posición y seleccione la imagen que desee agregar."/>
          <p:cNvSpPr>
            <a:spLocks noGrp="1"/>
          </p:cNvSpPr>
          <p:nvPr>
            <p:ph type="pic" sz="quarter" idx="17"/>
          </p:nvPr>
        </p:nvSpPr>
        <p:spPr>
          <a:xfrm>
            <a:off x="840795" y="1020193"/>
            <a:ext cx="3886200" cy="4572000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98" name="Grupo 97"/>
          <p:cNvGrpSpPr/>
          <p:nvPr/>
        </p:nvGrpSpPr>
        <p:grpSpPr>
          <a:xfrm>
            <a:off x="5322491" y="319177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99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0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1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2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3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4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5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6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7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8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09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0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11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8"/>
          </p:nvPr>
        </p:nvSpPr>
        <p:spPr>
          <a:xfrm>
            <a:off x="5546782" y="529603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grpSp>
        <p:nvGrpSpPr>
          <p:cNvPr id="112" name="Grupo 111"/>
          <p:cNvGrpSpPr/>
          <p:nvPr/>
        </p:nvGrpSpPr>
        <p:grpSpPr>
          <a:xfrm>
            <a:off x="5322491" y="3245640"/>
            <a:ext cx="3389607" cy="2710838"/>
            <a:chOff x="895350" y="3313113"/>
            <a:chExt cx="3613151" cy="2790825"/>
          </a:xfrm>
          <a:solidFill>
            <a:schemeClr val="tx1">
              <a:lumMod val="50000"/>
            </a:schemeClr>
          </a:solidFill>
        </p:grpSpPr>
        <p:sp>
          <p:nvSpPr>
            <p:cNvPr id="113" name="Forma libre 41"/>
            <p:cNvSpPr>
              <a:spLocks/>
            </p:cNvSpPr>
            <p:nvPr/>
          </p:nvSpPr>
          <p:spPr bwMode="auto">
            <a:xfrm>
              <a:off x="963613" y="3725863"/>
              <a:ext cx="11113" cy="1952625"/>
            </a:xfrm>
            <a:custGeom>
              <a:avLst/>
              <a:gdLst>
                <a:gd name="T0" fmla="*/ 3 w 5"/>
                <a:gd name="T1" fmla="*/ 0 h 868"/>
                <a:gd name="T2" fmla="*/ 4 w 5"/>
                <a:gd name="T3" fmla="*/ 217 h 868"/>
                <a:gd name="T4" fmla="*/ 3 w 5"/>
                <a:gd name="T5" fmla="*/ 326 h 868"/>
                <a:gd name="T6" fmla="*/ 4 w 5"/>
                <a:gd name="T7" fmla="*/ 434 h 868"/>
                <a:gd name="T8" fmla="*/ 4 w 5"/>
                <a:gd name="T9" fmla="*/ 651 h 868"/>
                <a:gd name="T10" fmla="*/ 4 w 5"/>
                <a:gd name="T11" fmla="*/ 760 h 868"/>
                <a:gd name="T12" fmla="*/ 3 w 5"/>
                <a:gd name="T13" fmla="*/ 868 h 868"/>
                <a:gd name="T14" fmla="*/ 2 w 5"/>
                <a:gd name="T15" fmla="*/ 868 h 868"/>
                <a:gd name="T16" fmla="*/ 1 w 5"/>
                <a:gd name="T17" fmla="*/ 760 h 868"/>
                <a:gd name="T18" fmla="*/ 0 w 5"/>
                <a:gd name="T19" fmla="*/ 651 h 868"/>
                <a:gd name="T20" fmla="*/ 1 w 5"/>
                <a:gd name="T21" fmla="*/ 434 h 868"/>
                <a:gd name="T22" fmla="*/ 2 w 5"/>
                <a:gd name="T23" fmla="*/ 326 h 868"/>
                <a:gd name="T24" fmla="*/ 1 w 5"/>
                <a:gd name="T25" fmla="*/ 217 h 868"/>
                <a:gd name="T26" fmla="*/ 2 w 5"/>
                <a:gd name="T27" fmla="*/ 0 h 868"/>
                <a:gd name="T28" fmla="*/ 3 w 5"/>
                <a:gd name="T29" fmla="*/ 0 h 8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" h="868">
                  <a:moveTo>
                    <a:pt x="3" y="0"/>
                  </a:moveTo>
                  <a:cubicBezTo>
                    <a:pt x="4" y="73"/>
                    <a:pt x="4" y="145"/>
                    <a:pt x="4" y="217"/>
                  </a:cubicBezTo>
                  <a:cubicBezTo>
                    <a:pt x="4" y="253"/>
                    <a:pt x="3" y="290"/>
                    <a:pt x="3" y="326"/>
                  </a:cubicBezTo>
                  <a:cubicBezTo>
                    <a:pt x="3" y="362"/>
                    <a:pt x="3" y="398"/>
                    <a:pt x="4" y="434"/>
                  </a:cubicBezTo>
                  <a:cubicBezTo>
                    <a:pt x="4" y="507"/>
                    <a:pt x="5" y="579"/>
                    <a:pt x="4" y="651"/>
                  </a:cubicBezTo>
                  <a:cubicBezTo>
                    <a:pt x="5" y="687"/>
                    <a:pt x="4" y="724"/>
                    <a:pt x="4" y="760"/>
                  </a:cubicBezTo>
                  <a:cubicBezTo>
                    <a:pt x="4" y="796"/>
                    <a:pt x="3" y="832"/>
                    <a:pt x="3" y="868"/>
                  </a:cubicBezTo>
                  <a:cubicBezTo>
                    <a:pt x="2" y="868"/>
                    <a:pt x="2" y="868"/>
                    <a:pt x="2" y="868"/>
                  </a:cubicBezTo>
                  <a:cubicBezTo>
                    <a:pt x="2" y="832"/>
                    <a:pt x="1" y="796"/>
                    <a:pt x="1" y="760"/>
                  </a:cubicBezTo>
                  <a:cubicBezTo>
                    <a:pt x="1" y="724"/>
                    <a:pt x="0" y="687"/>
                    <a:pt x="0" y="651"/>
                  </a:cubicBezTo>
                  <a:cubicBezTo>
                    <a:pt x="0" y="579"/>
                    <a:pt x="1" y="507"/>
                    <a:pt x="1" y="434"/>
                  </a:cubicBezTo>
                  <a:cubicBezTo>
                    <a:pt x="2" y="398"/>
                    <a:pt x="2" y="362"/>
                    <a:pt x="2" y="326"/>
                  </a:cubicBezTo>
                  <a:cubicBezTo>
                    <a:pt x="2" y="290"/>
                    <a:pt x="1" y="253"/>
                    <a:pt x="1" y="217"/>
                  </a:cubicBezTo>
                  <a:cubicBezTo>
                    <a:pt x="0" y="145"/>
                    <a:pt x="1" y="73"/>
                    <a:pt x="2" y="0"/>
                  </a:cubicBezTo>
                  <a:lnTo>
                    <a:pt x="3" y="0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4" name="Forma libre 42"/>
            <p:cNvSpPr>
              <a:spLocks/>
            </p:cNvSpPr>
            <p:nvPr/>
          </p:nvSpPr>
          <p:spPr bwMode="auto">
            <a:xfrm>
              <a:off x="1350963" y="6038850"/>
              <a:ext cx="2736850" cy="11113"/>
            </a:xfrm>
            <a:custGeom>
              <a:avLst/>
              <a:gdLst>
                <a:gd name="T0" fmla="*/ 0 w 1216"/>
                <a:gd name="T1" fmla="*/ 2 h 5"/>
                <a:gd name="T2" fmla="*/ 304 w 1216"/>
                <a:gd name="T3" fmla="*/ 1 h 5"/>
                <a:gd name="T4" fmla="*/ 456 w 1216"/>
                <a:gd name="T5" fmla="*/ 2 h 5"/>
                <a:gd name="T6" fmla="*/ 608 w 1216"/>
                <a:gd name="T7" fmla="*/ 1 h 5"/>
                <a:gd name="T8" fmla="*/ 912 w 1216"/>
                <a:gd name="T9" fmla="*/ 0 h 5"/>
                <a:gd name="T10" fmla="*/ 1064 w 1216"/>
                <a:gd name="T11" fmla="*/ 1 h 5"/>
                <a:gd name="T12" fmla="*/ 1216 w 1216"/>
                <a:gd name="T13" fmla="*/ 2 h 5"/>
                <a:gd name="T14" fmla="*/ 1216 w 1216"/>
                <a:gd name="T15" fmla="*/ 2 h 5"/>
                <a:gd name="T16" fmla="*/ 1064 w 1216"/>
                <a:gd name="T17" fmla="*/ 4 h 5"/>
                <a:gd name="T18" fmla="*/ 912 w 1216"/>
                <a:gd name="T19" fmla="*/ 4 h 5"/>
                <a:gd name="T20" fmla="*/ 608 w 1216"/>
                <a:gd name="T21" fmla="*/ 3 h 5"/>
                <a:gd name="T22" fmla="*/ 456 w 1216"/>
                <a:gd name="T23" fmla="*/ 3 h 5"/>
                <a:gd name="T24" fmla="*/ 304 w 1216"/>
                <a:gd name="T25" fmla="*/ 4 h 5"/>
                <a:gd name="T26" fmla="*/ 0 w 1216"/>
                <a:gd name="T27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216" h="5">
                  <a:moveTo>
                    <a:pt x="0" y="2"/>
                  </a:moveTo>
                  <a:cubicBezTo>
                    <a:pt x="101" y="1"/>
                    <a:pt x="202" y="0"/>
                    <a:pt x="304" y="1"/>
                  </a:cubicBezTo>
                  <a:cubicBezTo>
                    <a:pt x="354" y="1"/>
                    <a:pt x="405" y="2"/>
                    <a:pt x="456" y="2"/>
                  </a:cubicBezTo>
                  <a:cubicBezTo>
                    <a:pt x="506" y="2"/>
                    <a:pt x="557" y="1"/>
                    <a:pt x="608" y="1"/>
                  </a:cubicBezTo>
                  <a:cubicBezTo>
                    <a:pt x="709" y="1"/>
                    <a:pt x="810" y="0"/>
                    <a:pt x="912" y="0"/>
                  </a:cubicBezTo>
                  <a:cubicBezTo>
                    <a:pt x="962" y="0"/>
                    <a:pt x="1013" y="1"/>
                    <a:pt x="1064" y="1"/>
                  </a:cubicBezTo>
                  <a:cubicBezTo>
                    <a:pt x="1114" y="1"/>
                    <a:pt x="1165" y="1"/>
                    <a:pt x="1216" y="2"/>
                  </a:cubicBezTo>
                  <a:cubicBezTo>
                    <a:pt x="1216" y="2"/>
                    <a:pt x="1216" y="2"/>
                    <a:pt x="1216" y="2"/>
                  </a:cubicBezTo>
                  <a:cubicBezTo>
                    <a:pt x="1165" y="3"/>
                    <a:pt x="1114" y="3"/>
                    <a:pt x="1064" y="4"/>
                  </a:cubicBezTo>
                  <a:cubicBezTo>
                    <a:pt x="1013" y="4"/>
                    <a:pt x="962" y="4"/>
                    <a:pt x="912" y="4"/>
                  </a:cubicBezTo>
                  <a:cubicBezTo>
                    <a:pt x="810" y="5"/>
                    <a:pt x="709" y="4"/>
                    <a:pt x="608" y="3"/>
                  </a:cubicBezTo>
                  <a:cubicBezTo>
                    <a:pt x="557" y="3"/>
                    <a:pt x="506" y="3"/>
                    <a:pt x="456" y="3"/>
                  </a:cubicBezTo>
                  <a:cubicBezTo>
                    <a:pt x="405" y="3"/>
                    <a:pt x="354" y="4"/>
                    <a:pt x="304" y="4"/>
                  </a:cubicBezTo>
                  <a:cubicBezTo>
                    <a:pt x="202" y="4"/>
                    <a:pt x="101" y="4"/>
                    <a:pt x="0" y="2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5" name="Forma libre 43"/>
            <p:cNvSpPr>
              <a:spLocks/>
            </p:cNvSpPr>
            <p:nvPr/>
          </p:nvSpPr>
          <p:spPr bwMode="auto">
            <a:xfrm>
              <a:off x="1330325" y="3378200"/>
              <a:ext cx="2743200" cy="11113"/>
            </a:xfrm>
            <a:custGeom>
              <a:avLst/>
              <a:gdLst>
                <a:gd name="T0" fmla="*/ 0 w 1219"/>
                <a:gd name="T1" fmla="*/ 2 h 5"/>
                <a:gd name="T2" fmla="*/ 304 w 1219"/>
                <a:gd name="T3" fmla="*/ 1 h 5"/>
                <a:gd name="T4" fmla="*/ 457 w 1219"/>
                <a:gd name="T5" fmla="*/ 2 h 5"/>
                <a:gd name="T6" fmla="*/ 609 w 1219"/>
                <a:gd name="T7" fmla="*/ 1 h 5"/>
                <a:gd name="T8" fmla="*/ 914 w 1219"/>
                <a:gd name="T9" fmla="*/ 0 h 5"/>
                <a:gd name="T10" fmla="*/ 1067 w 1219"/>
                <a:gd name="T11" fmla="*/ 1 h 5"/>
                <a:gd name="T12" fmla="*/ 1219 w 1219"/>
                <a:gd name="T13" fmla="*/ 2 h 5"/>
                <a:gd name="T14" fmla="*/ 1219 w 1219"/>
                <a:gd name="T15" fmla="*/ 3 h 5"/>
                <a:gd name="T16" fmla="*/ 1067 w 1219"/>
                <a:gd name="T17" fmla="*/ 4 h 5"/>
                <a:gd name="T18" fmla="*/ 914 w 1219"/>
                <a:gd name="T19" fmla="*/ 4 h 5"/>
                <a:gd name="T20" fmla="*/ 609 w 1219"/>
                <a:gd name="T21" fmla="*/ 3 h 5"/>
                <a:gd name="T22" fmla="*/ 457 w 1219"/>
                <a:gd name="T23" fmla="*/ 3 h 5"/>
                <a:gd name="T24" fmla="*/ 304 w 1219"/>
                <a:gd name="T25" fmla="*/ 4 h 5"/>
                <a:gd name="T26" fmla="*/ 0 w 1219"/>
                <a:gd name="T27" fmla="*/ 3 h 5"/>
                <a:gd name="T28" fmla="*/ 0 w 1219"/>
                <a:gd name="T29" fmla="*/ 2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19" h="5">
                  <a:moveTo>
                    <a:pt x="0" y="2"/>
                  </a:moveTo>
                  <a:cubicBezTo>
                    <a:pt x="101" y="1"/>
                    <a:pt x="203" y="0"/>
                    <a:pt x="304" y="1"/>
                  </a:cubicBezTo>
                  <a:cubicBezTo>
                    <a:pt x="355" y="1"/>
                    <a:pt x="406" y="2"/>
                    <a:pt x="457" y="2"/>
                  </a:cubicBezTo>
                  <a:cubicBezTo>
                    <a:pt x="508" y="2"/>
                    <a:pt x="559" y="1"/>
                    <a:pt x="609" y="1"/>
                  </a:cubicBezTo>
                  <a:cubicBezTo>
                    <a:pt x="711" y="1"/>
                    <a:pt x="813" y="0"/>
                    <a:pt x="914" y="0"/>
                  </a:cubicBezTo>
                  <a:cubicBezTo>
                    <a:pt x="965" y="0"/>
                    <a:pt x="1016" y="1"/>
                    <a:pt x="1067" y="1"/>
                  </a:cubicBezTo>
                  <a:cubicBezTo>
                    <a:pt x="1117" y="1"/>
                    <a:pt x="1168" y="1"/>
                    <a:pt x="1219" y="2"/>
                  </a:cubicBezTo>
                  <a:cubicBezTo>
                    <a:pt x="1219" y="3"/>
                    <a:pt x="1219" y="3"/>
                    <a:pt x="1219" y="3"/>
                  </a:cubicBezTo>
                  <a:cubicBezTo>
                    <a:pt x="1168" y="3"/>
                    <a:pt x="1117" y="4"/>
                    <a:pt x="1067" y="4"/>
                  </a:cubicBezTo>
                  <a:cubicBezTo>
                    <a:pt x="1016" y="4"/>
                    <a:pt x="965" y="4"/>
                    <a:pt x="914" y="4"/>
                  </a:cubicBezTo>
                  <a:cubicBezTo>
                    <a:pt x="813" y="5"/>
                    <a:pt x="711" y="4"/>
                    <a:pt x="609" y="3"/>
                  </a:cubicBezTo>
                  <a:cubicBezTo>
                    <a:pt x="559" y="3"/>
                    <a:pt x="508" y="3"/>
                    <a:pt x="457" y="3"/>
                  </a:cubicBezTo>
                  <a:cubicBezTo>
                    <a:pt x="406" y="3"/>
                    <a:pt x="355" y="4"/>
                    <a:pt x="304" y="4"/>
                  </a:cubicBezTo>
                  <a:cubicBezTo>
                    <a:pt x="203" y="4"/>
                    <a:pt x="101" y="4"/>
                    <a:pt x="0" y="3"/>
                  </a:cubicBezTo>
                  <a:lnTo>
                    <a:pt x="0" y="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6" name="Forma libre 44"/>
            <p:cNvSpPr>
              <a:spLocks/>
            </p:cNvSpPr>
            <p:nvPr/>
          </p:nvSpPr>
          <p:spPr bwMode="auto">
            <a:xfrm>
              <a:off x="4443413" y="3759200"/>
              <a:ext cx="9525" cy="1919288"/>
            </a:xfrm>
            <a:custGeom>
              <a:avLst/>
              <a:gdLst>
                <a:gd name="T0" fmla="*/ 2 w 4"/>
                <a:gd name="T1" fmla="*/ 853 h 853"/>
                <a:gd name="T2" fmla="*/ 0 w 4"/>
                <a:gd name="T3" fmla="*/ 640 h 853"/>
                <a:gd name="T4" fmla="*/ 1 w 4"/>
                <a:gd name="T5" fmla="*/ 533 h 853"/>
                <a:gd name="T6" fmla="*/ 1 w 4"/>
                <a:gd name="T7" fmla="*/ 427 h 853"/>
                <a:gd name="T8" fmla="*/ 0 w 4"/>
                <a:gd name="T9" fmla="*/ 213 h 853"/>
                <a:gd name="T10" fmla="*/ 0 w 4"/>
                <a:gd name="T11" fmla="*/ 107 h 853"/>
                <a:gd name="T12" fmla="*/ 2 w 4"/>
                <a:gd name="T13" fmla="*/ 0 h 853"/>
                <a:gd name="T14" fmla="*/ 2 w 4"/>
                <a:gd name="T15" fmla="*/ 0 h 853"/>
                <a:gd name="T16" fmla="*/ 3 w 4"/>
                <a:gd name="T17" fmla="*/ 107 h 853"/>
                <a:gd name="T18" fmla="*/ 4 w 4"/>
                <a:gd name="T19" fmla="*/ 213 h 853"/>
                <a:gd name="T20" fmla="*/ 3 w 4"/>
                <a:gd name="T21" fmla="*/ 427 h 853"/>
                <a:gd name="T22" fmla="*/ 2 w 4"/>
                <a:gd name="T23" fmla="*/ 533 h 853"/>
                <a:gd name="T24" fmla="*/ 3 w 4"/>
                <a:gd name="T25" fmla="*/ 640 h 853"/>
                <a:gd name="T26" fmla="*/ 2 w 4"/>
                <a:gd name="T27" fmla="*/ 853 h 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" h="853">
                  <a:moveTo>
                    <a:pt x="2" y="853"/>
                  </a:moveTo>
                  <a:cubicBezTo>
                    <a:pt x="0" y="782"/>
                    <a:pt x="0" y="711"/>
                    <a:pt x="0" y="640"/>
                  </a:cubicBezTo>
                  <a:cubicBezTo>
                    <a:pt x="0" y="604"/>
                    <a:pt x="1" y="569"/>
                    <a:pt x="1" y="533"/>
                  </a:cubicBezTo>
                  <a:cubicBezTo>
                    <a:pt x="1" y="498"/>
                    <a:pt x="1" y="462"/>
                    <a:pt x="1" y="427"/>
                  </a:cubicBezTo>
                  <a:cubicBezTo>
                    <a:pt x="0" y="356"/>
                    <a:pt x="0" y="284"/>
                    <a:pt x="0" y="213"/>
                  </a:cubicBezTo>
                  <a:cubicBezTo>
                    <a:pt x="0" y="178"/>
                    <a:pt x="0" y="142"/>
                    <a:pt x="0" y="107"/>
                  </a:cubicBezTo>
                  <a:cubicBezTo>
                    <a:pt x="1" y="71"/>
                    <a:pt x="1" y="36"/>
                    <a:pt x="2" y="0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3" y="36"/>
                    <a:pt x="3" y="71"/>
                    <a:pt x="3" y="107"/>
                  </a:cubicBezTo>
                  <a:cubicBezTo>
                    <a:pt x="4" y="142"/>
                    <a:pt x="4" y="178"/>
                    <a:pt x="4" y="213"/>
                  </a:cubicBezTo>
                  <a:cubicBezTo>
                    <a:pt x="4" y="284"/>
                    <a:pt x="3" y="356"/>
                    <a:pt x="3" y="427"/>
                  </a:cubicBezTo>
                  <a:cubicBezTo>
                    <a:pt x="3" y="462"/>
                    <a:pt x="2" y="498"/>
                    <a:pt x="2" y="533"/>
                  </a:cubicBezTo>
                  <a:cubicBezTo>
                    <a:pt x="3" y="569"/>
                    <a:pt x="3" y="604"/>
                    <a:pt x="3" y="640"/>
                  </a:cubicBezTo>
                  <a:cubicBezTo>
                    <a:pt x="4" y="711"/>
                    <a:pt x="3" y="782"/>
                    <a:pt x="2" y="8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7" name="Forma libre 45"/>
            <p:cNvSpPr>
              <a:spLocks noEditPoints="1"/>
            </p:cNvSpPr>
            <p:nvPr/>
          </p:nvSpPr>
          <p:spPr bwMode="auto">
            <a:xfrm>
              <a:off x="903288" y="5772150"/>
              <a:ext cx="341313" cy="331788"/>
            </a:xfrm>
            <a:custGeom>
              <a:avLst/>
              <a:gdLst>
                <a:gd name="T0" fmla="*/ 127 w 152"/>
                <a:gd name="T1" fmla="*/ 122 h 148"/>
                <a:gd name="T2" fmla="*/ 84 w 152"/>
                <a:gd name="T3" fmla="*/ 134 h 148"/>
                <a:gd name="T4" fmla="*/ 112 w 152"/>
                <a:gd name="T5" fmla="*/ 131 h 148"/>
                <a:gd name="T6" fmla="*/ 48 w 152"/>
                <a:gd name="T7" fmla="*/ 142 h 148"/>
                <a:gd name="T8" fmla="*/ 4 w 152"/>
                <a:gd name="T9" fmla="*/ 95 h 148"/>
                <a:gd name="T10" fmla="*/ 20 w 152"/>
                <a:gd name="T11" fmla="*/ 61 h 148"/>
                <a:gd name="T12" fmla="*/ 26 w 152"/>
                <a:gd name="T13" fmla="*/ 58 h 148"/>
                <a:gd name="T14" fmla="*/ 31 w 152"/>
                <a:gd name="T15" fmla="*/ 23 h 148"/>
                <a:gd name="T16" fmla="*/ 19 w 152"/>
                <a:gd name="T17" fmla="*/ 0 h 148"/>
                <a:gd name="T18" fmla="*/ 33 w 152"/>
                <a:gd name="T19" fmla="*/ 57 h 148"/>
                <a:gd name="T20" fmla="*/ 41 w 152"/>
                <a:gd name="T21" fmla="*/ 63 h 148"/>
                <a:gd name="T22" fmla="*/ 36 w 152"/>
                <a:gd name="T23" fmla="*/ 80 h 148"/>
                <a:gd name="T24" fmla="*/ 26 w 152"/>
                <a:gd name="T25" fmla="*/ 67 h 148"/>
                <a:gd name="T26" fmla="*/ 64 w 152"/>
                <a:gd name="T27" fmla="*/ 132 h 148"/>
                <a:gd name="T28" fmla="*/ 84 w 152"/>
                <a:gd name="T29" fmla="*/ 112 h 148"/>
                <a:gd name="T30" fmla="*/ 77 w 152"/>
                <a:gd name="T31" fmla="*/ 131 h 148"/>
                <a:gd name="T32" fmla="*/ 152 w 152"/>
                <a:gd name="T33" fmla="*/ 129 h 148"/>
                <a:gd name="T34" fmla="*/ 114 w 152"/>
                <a:gd name="T35" fmla="*/ 131 h 148"/>
                <a:gd name="T36" fmla="*/ 127 w 152"/>
                <a:gd name="T37" fmla="*/ 122 h 148"/>
                <a:gd name="T38" fmla="*/ 74 w 152"/>
                <a:gd name="T39" fmla="*/ 128 h 148"/>
                <a:gd name="T40" fmla="*/ 68 w 152"/>
                <a:gd name="T41" fmla="*/ 112 h 148"/>
                <a:gd name="T42" fmla="*/ 66 w 152"/>
                <a:gd name="T43" fmla="*/ 117 h 148"/>
                <a:gd name="T44" fmla="*/ 66 w 152"/>
                <a:gd name="T45" fmla="*/ 125 h 148"/>
                <a:gd name="T46" fmla="*/ 73 w 152"/>
                <a:gd name="T47" fmla="*/ 128 h 148"/>
                <a:gd name="T48" fmla="*/ 74 w 152"/>
                <a:gd name="T49" fmla="*/ 114 h 148"/>
                <a:gd name="T50" fmla="*/ 74 w 152"/>
                <a:gd name="T51" fmla="*/ 128 h 148"/>
                <a:gd name="T52" fmla="*/ 9 w 152"/>
                <a:gd name="T53" fmla="*/ 88 h 148"/>
                <a:gd name="T54" fmla="*/ 56 w 152"/>
                <a:gd name="T55" fmla="*/ 135 h 148"/>
                <a:gd name="T56" fmla="*/ 9 w 152"/>
                <a:gd name="T57" fmla="*/ 88 h 148"/>
                <a:gd name="T58" fmla="*/ 37 w 152"/>
                <a:gd name="T59" fmla="*/ 61 h 148"/>
                <a:gd name="T60" fmla="*/ 31 w 152"/>
                <a:gd name="T61" fmla="*/ 77 h 148"/>
                <a:gd name="T62" fmla="*/ 37 w 152"/>
                <a:gd name="T63" fmla="*/ 61 h 148"/>
                <a:gd name="T64" fmla="*/ 30 w 152"/>
                <a:gd name="T65" fmla="*/ 57 h 148"/>
                <a:gd name="T66" fmla="*/ 33 w 152"/>
                <a:gd name="T67" fmla="*/ 31 h 148"/>
                <a:gd name="T68" fmla="*/ 30 w 152"/>
                <a:gd name="T69" fmla="*/ 57 h 148"/>
                <a:gd name="T70" fmla="*/ 30 w 152"/>
                <a:gd name="T71" fmla="*/ 61 h 148"/>
                <a:gd name="T72" fmla="*/ 30 w 152"/>
                <a:gd name="T73" fmla="*/ 74 h 148"/>
                <a:gd name="T74" fmla="*/ 30 w 152"/>
                <a:gd name="T75" fmla="*/ 61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52" h="148">
                  <a:moveTo>
                    <a:pt x="127" y="122"/>
                  </a:moveTo>
                  <a:cubicBezTo>
                    <a:pt x="115" y="118"/>
                    <a:pt x="99" y="137"/>
                    <a:pt x="84" y="134"/>
                  </a:cubicBezTo>
                  <a:cubicBezTo>
                    <a:pt x="92" y="142"/>
                    <a:pt x="106" y="130"/>
                    <a:pt x="112" y="131"/>
                  </a:cubicBezTo>
                  <a:cubicBezTo>
                    <a:pt x="95" y="147"/>
                    <a:pt x="66" y="127"/>
                    <a:pt x="48" y="142"/>
                  </a:cubicBezTo>
                  <a:cubicBezTo>
                    <a:pt x="19" y="142"/>
                    <a:pt x="1" y="123"/>
                    <a:pt x="4" y="95"/>
                  </a:cubicBezTo>
                  <a:cubicBezTo>
                    <a:pt x="6" y="82"/>
                    <a:pt x="19" y="74"/>
                    <a:pt x="20" y="61"/>
                  </a:cubicBezTo>
                  <a:cubicBezTo>
                    <a:pt x="23" y="58"/>
                    <a:pt x="22" y="60"/>
                    <a:pt x="26" y="58"/>
                  </a:cubicBezTo>
                  <a:cubicBezTo>
                    <a:pt x="25" y="45"/>
                    <a:pt x="33" y="34"/>
                    <a:pt x="31" y="23"/>
                  </a:cubicBezTo>
                  <a:cubicBezTo>
                    <a:pt x="30" y="12"/>
                    <a:pt x="19" y="8"/>
                    <a:pt x="19" y="0"/>
                  </a:cubicBezTo>
                  <a:cubicBezTo>
                    <a:pt x="36" y="7"/>
                    <a:pt x="41" y="36"/>
                    <a:pt x="33" y="57"/>
                  </a:cubicBezTo>
                  <a:cubicBezTo>
                    <a:pt x="34" y="60"/>
                    <a:pt x="40" y="59"/>
                    <a:pt x="41" y="63"/>
                  </a:cubicBezTo>
                  <a:cubicBezTo>
                    <a:pt x="43" y="69"/>
                    <a:pt x="40" y="75"/>
                    <a:pt x="36" y="80"/>
                  </a:cubicBezTo>
                  <a:cubicBezTo>
                    <a:pt x="27" y="79"/>
                    <a:pt x="20" y="74"/>
                    <a:pt x="26" y="67"/>
                  </a:cubicBezTo>
                  <a:cubicBezTo>
                    <a:pt x="1" y="88"/>
                    <a:pt x="14" y="148"/>
                    <a:pt x="64" y="132"/>
                  </a:cubicBezTo>
                  <a:cubicBezTo>
                    <a:pt x="54" y="118"/>
                    <a:pt x="73" y="97"/>
                    <a:pt x="84" y="112"/>
                  </a:cubicBezTo>
                  <a:cubicBezTo>
                    <a:pt x="86" y="123"/>
                    <a:pt x="81" y="126"/>
                    <a:pt x="77" y="131"/>
                  </a:cubicBezTo>
                  <a:cubicBezTo>
                    <a:pt x="101" y="137"/>
                    <a:pt x="133" y="102"/>
                    <a:pt x="152" y="129"/>
                  </a:cubicBezTo>
                  <a:cubicBezTo>
                    <a:pt x="143" y="117"/>
                    <a:pt x="124" y="124"/>
                    <a:pt x="114" y="131"/>
                  </a:cubicBezTo>
                  <a:cubicBezTo>
                    <a:pt x="116" y="126"/>
                    <a:pt x="123" y="126"/>
                    <a:pt x="127" y="122"/>
                  </a:cubicBezTo>
                  <a:close/>
                  <a:moveTo>
                    <a:pt x="74" y="128"/>
                  </a:moveTo>
                  <a:cubicBezTo>
                    <a:pt x="91" y="127"/>
                    <a:pt x="78" y="98"/>
                    <a:pt x="68" y="112"/>
                  </a:cubicBezTo>
                  <a:cubicBezTo>
                    <a:pt x="75" y="112"/>
                    <a:pt x="69" y="117"/>
                    <a:pt x="66" y="117"/>
                  </a:cubicBezTo>
                  <a:cubicBezTo>
                    <a:pt x="66" y="119"/>
                    <a:pt x="66" y="122"/>
                    <a:pt x="66" y="125"/>
                  </a:cubicBezTo>
                  <a:cubicBezTo>
                    <a:pt x="68" y="126"/>
                    <a:pt x="69" y="128"/>
                    <a:pt x="73" y="128"/>
                  </a:cubicBezTo>
                  <a:cubicBezTo>
                    <a:pt x="75" y="124"/>
                    <a:pt x="80" y="117"/>
                    <a:pt x="74" y="114"/>
                  </a:cubicBezTo>
                  <a:cubicBezTo>
                    <a:pt x="84" y="115"/>
                    <a:pt x="78" y="125"/>
                    <a:pt x="74" y="128"/>
                  </a:cubicBezTo>
                  <a:close/>
                  <a:moveTo>
                    <a:pt x="9" y="88"/>
                  </a:moveTo>
                  <a:cubicBezTo>
                    <a:pt x="0" y="121"/>
                    <a:pt x="28" y="148"/>
                    <a:pt x="56" y="135"/>
                  </a:cubicBezTo>
                  <a:cubicBezTo>
                    <a:pt x="20" y="145"/>
                    <a:pt x="13" y="115"/>
                    <a:pt x="9" y="88"/>
                  </a:cubicBezTo>
                  <a:close/>
                  <a:moveTo>
                    <a:pt x="37" y="61"/>
                  </a:moveTo>
                  <a:cubicBezTo>
                    <a:pt x="38" y="69"/>
                    <a:pt x="34" y="72"/>
                    <a:pt x="31" y="77"/>
                  </a:cubicBezTo>
                  <a:cubicBezTo>
                    <a:pt x="40" y="78"/>
                    <a:pt x="42" y="66"/>
                    <a:pt x="37" y="61"/>
                  </a:cubicBezTo>
                  <a:close/>
                  <a:moveTo>
                    <a:pt x="30" y="57"/>
                  </a:moveTo>
                  <a:cubicBezTo>
                    <a:pt x="30" y="49"/>
                    <a:pt x="38" y="40"/>
                    <a:pt x="33" y="31"/>
                  </a:cubicBezTo>
                  <a:cubicBezTo>
                    <a:pt x="34" y="41"/>
                    <a:pt x="26" y="49"/>
                    <a:pt x="30" y="57"/>
                  </a:cubicBezTo>
                  <a:close/>
                  <a:moveTo>
                    <a:pt x="30" y="61"/>
                  </a:moveTo>
                  <a:cubicBezTo>
                    <a:pt x="28" y="63"/>
                    <a:pt x="27" y="72"/>
                    <a:pt x="30" y="74"/>
                  </a:cubicBezTo>
                  <a:cubicBezTo>
                    <a:pt x="33" y="70"/>
                    <a:pt x="36" y="63"/>
                    <a:pt x="30" y="6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8" name="Forma libre 46"/>
            <p:cNvSpPr>
              <a:spLocks noEditPoints="1"/>
            </p:cNvSpPr>
            <p:nvPr/>
          </p:nvSpPr>
          <p:spPr bwMode="auto">
            <a:xfrm>
              <a:off x="906463" y="5768975"/>
              <a:ext cx="341313" cy="323850"/>
            </a:xfrm>
            <a:custGeom>
              <a:avLst/>
              <a:gdLst>
                <a:gd name="T0" fmla="*/ 2 w 151"/>
                <a:gd name="T1" fmla="*/ 96 h 144"/>
                <a:gd name="T2" fmla="*/ 21 w 151"/>
                <a:gd name="T3" fmla="*/ 59 h 144"/>
                <a:gd name="T4" fmla="*/ 22 w 151"/>
                <a:gd name="T5" fmla="*/ 12 h 144"/>
                <a:gd name="T6" fmla="*/ 32 w 151"/>
                <a:gd name="T7" fmla="*/ 58 h 144"/>
                <a:gd name="T8" fmla="*/ 34 w 151"/>
                <a:gd name="T9" fmla="*/ 81 h 144"/>
                <a:gd name="T10" fmla="*/ 15 w 151"/>
                <a:gd name="T11" fmla="*/ 112 h 144"/>
                <a:gd name="T12" fmla="*/ 73 w 151"/>
                <a:gd name="T13" fmla="*/ 107 h 144"/>
                <a:gd name="T14" fmla="*/ 76 w 151"/>
                <a:gd name="T15" fmla="*/ 131 h 144"/>
                <a:gd name="T16" fmla="*/ 151 w 151"/>
                <a:gd name="T17" fmla="*/ 130 h 144"/>
                <a:gd name="T18" fmla="*/ 110 w 151"/>
                <a:gd name="T19" fmla="*/ 134 h 144"/>
                <a:gd name="T20" fmla="*/ 66 w 151"/>
                <a:gd name="T21" fmla="*/ 138 h 144"/>
                <a:gd name="T22" fmla="*/ 12 w 151"/>
                <a:gd name="T23" fmla="*/ 128 h 144"/>
                <a:gd name="T24" fmla="*/ 86 w 151"/>
                <a:gd name="T25" fmla="*/ 138 h 144"/>
                <a:gd name="T26" fmla="*/ 86 w 151"/>
                <a:gd name="T27" fmla="*/ 134 h 144"/>
                <a:gd name="T28" fmla="*/ 75 w 151"/>
                <a:gd name="T29" fmla="*/ 133 h 144"/>
                <a:gd name="T30" fmla="*/ 77 w 151"/>
                <a:gd name="T31" fmla="*/ 128 h 144"/>
                <a:gd name="T32" fmla="*/ 66 w 151"/>
                <a:gd name="T33" fmla="*/ 128 h 144"/>
                <a:gd name="T34" fmla="*/ 64 w 151"/>
                <a:gd name="T35" fmla="*/ 117 h 144"/>
                <a:gd name="T36" fmla="*/ 65 w 151"/>
                <a:gd name="T37" fmla="*/ 114 h 144"/>
                <a:gd name="T38" fmla="*/ 63 w 151"/>
                <a:gd name="T39" fmla="*/ 133 h 144"/>
                <a:gd name="T40" fmla="*/ 54 w 151"/>
                <a:gd name="T41" fmla="*/ 137 h 144"/>
                <a:gd name="T42" fmla="*/ 7 w 151"/>
                <a:gd name="T43" fmla="*/ 86 h 144"/>
                <a:gd name="T44" fmla="*/ 41 w 151"/>
                <a:gd name="T45" fmla="*/ 139 h 144"/>
                <a:gd name="T46" fmla="*/ 92 w 151"/>
                <a:gd name="T47" fmla="*/ 138 h 144"/>
                <a:gd name="T48" fmla="*/ 41 w 151"/>
                <a:gd name="T49" fmla="*/ 137 h 144"/>
                <a:gd name="T50" fmla="*/ 26 w 151"/>
                <a:gd name="T51" fmla="*/ 65 h 144"/>
                <a:gd name="T52" fmla="*/ 32 w 151"/>
                <a:gd name="T53" fmla="*/ 64 h 144"/>
                <a:gd name="T54" fmla="*/ 26 w 151"/>
                <a:gd name="T55" fmla="*/ 72 h 144"/>
                <a:gd name="T56" fmla="*/ 33 w 151"/>
                <a:gd name="T57" fmla="*/ 80 h 144"/>
                <a:gd name="T58" fmla="*/ 38 w 151"/>
                <a:gd name="T59" fmla="*/ 73 h 144"/>
                <a:gd name="T60" fmla="*/ 28 w 151"/>
                <a:gd name="T61" fmla="*/ 78 h 144"/>
                <a:gd name="T62" fmla="*/ 34 w 151"/>
                <a:gd name="T63" fmla="*/ 61 h 144"/>
                <a:gd name="T64" fmla="*/ 18 w 151"/>
                <a:gd name="T65" fmla="*/ 2 h 144"/>
                <a:gd name="T66" fmla="*/ 31 w 151"/>
                <a:gd name="T67" fmla="*/ 32 h 144"/>
                <a:gd name="T68" fmla="*/ 27 w 151"/>
                <a:gd name="T69" fmla="*/ 58 h 144"/>
                <a:gd name="T70" fmla="*/ 28 w 151"/>
                <a:gd name="T71" fmla="*/ 42 h 144"/>
                <a:gd name="T72" fmla="*/ 21 w 151"/>
                <a:gd name="T73" fmla="*/ 61 h 144"/>
                <a:gd name="T74" fmla="*/ 7 w 151"/>
                <a:gd name="T75" fmla="*/ 86 h 144"/>
                <a:gd name="T76" fmla="*/ 110 w 151"/>
                <a:gd name="T77" fmla="*/ 131 h 144"/>
                <a:gd name="T78" fmla="*/ 121 w 151"/>
                <a:gd name="T79" fmla="*/ 123 h 144"/>
                <a:gd name="T80" fmla="*/ 67 w 151"/>
                <a:gd name="T81" fmla="*/ 127 h 144"/>
                <a:gd name="T82" fmla="*/ 74 w 151"/>
                <a:gd name="T83" fmla="*/ 118 h 144"/>
                <a:gd name="T84" fmla="*/ 64 w 151"/>
                <a:gd name="T85" fmla="*/ 118 h 144"/>
                <a:gd name="T86" fmla="*/ 75 w 151"/>
                <a:gd name="T87" fmla="*/ 118 h 144"/>
                <a:gd name="T88" fmla="*/ 70 w 151"/>
                <a:gd name="T89" fmla="*/ 114 h 144"/>
                <a:gd name="T90" fmla="*/ 79 w 151"/>
                <a:gd name="T91" fmla="*/ 120 h 144"/>
                <a:gd name="T92" fmla="*/ 122 w 151"/>
                <a:gd name="T93" fmla="*/ 122 h 144"/>
                <a:gd name="T94" fmla="*/ 123 w 151"/>
                <a:gd name="T95" fmla="*/ 125 h 144"/>
                <a:gd name="T96" fmla="*/ 122 w 151"/>
                <a:gd name="T97" fmla="*/ 122 h 144"/>
                <a:gd name="T98" fmla="*/ 81 w 151"/>
                <a:gd name="T99" fmla="*/ 114 h 144"/>
                <a:gd name="T100" fmla="*/ 32 w 151"/>
                <a:gd name="T101" fmla="*/ 74 h 144"/>
                <a:gd name="T102" fmla="*/ 28 w 151"/>
                <a:gd name="T103" fmla="*/ 63 h 144"/>
                <a:gd name="T104" fmla="*/ 28 w 151"/>
                <a:gd name="T105" fmla="*/ 63 h 144"/>
                <a:gd name="T106" fmla="*/ 29 w 151"/>
                <a:gd name="T107" fmla="*/ 49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1" h="144">
                  <a:moveTo>
                    <a:pt x="47" y="144"/>
                  </a:moveTo>
                  <a:cubicBezTo>
                    <a:pt x="46" y="144"/>
                    <a:pt x="46" y="144"/>
                    <a:pt x="46" y="144"/>
                  </a:cubicBezTo>
                  <a:cubicBezTo>
                    <a:pt x="32" y="144"/>
                    <a:pt x="19" y="139"/>
                    <a:pt x="11" y="129"/>
                  </a:cubicBezTo>
                  <a:cubicBezTo>
                    <a:pt x="3" y="121"/>
                    <a:pt x="0" y="109"/>
                    <a:pt x="2" y="96"/>
                  </a:cubicBezTo>
                  <a:cubicBezTo>
                    <a:pt x="3" y="90"/>
                    <a:pt x="6" y="84"/>
                    <a:pt x="10" y="79"/>
                  </a:cubicBezTo>
                  <a:cubicBezTo>
                    <a:pt x="13" y="73"/>
                    <a:pt x="17" y="68"/>
                    <a:pt x="17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9" y="60"/>
                    <a:pt x="20" y="59"/>
                    <a:pt x="21" y="59"/>
                  </a:cubicBezTo>
                  <a:cubicBezTo>
                    <a:pt x="21" y="59"/>
                    <a:pt x="22" y="59"/>
                    <a:pt x="23" y="59"/>
                  </a:cubicBezTo>
                  <a:cubicBezTo>
                    <a:pt x="23" y="53"/>
                    <a:pt x="24" y="47"/>
                    <a:pt x="26" y="41"/>
                  </a:cubicBezTo>
                  <a:cubicBezTo>
                    <a:pt x="28" y="35"/>
                    <a:pt x="30" y="30"/>
                    <a:pt x="29" y="24"/>
                  </a:cubicBezTo>
                  <a:cubicBezTo>
                    <a:pt x="28" y="19"/>
                    <a:pt x="25" y="15"/>
                    <a:pt x="22" y="12"/>
                  </a:cubicBezTo>
                  <a:cubicBezTo>
                    <a:pt x="19" y="8"/>
                    <a:pt x="16" y="5"/>
                    <a:pt x="16" y="1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17" y="0"/>
                    <a:pt x="17" y="0"/>
                    <a:pt x="17" y="0"/>
                  </a:cubicBezTo>
                  <a:cubicBezTo>
                    <a:pt x="35" y="8"/>
                    <a:pt x="40" y="37"/>
                    <a:pt x="32" y="58"/>
                  </a:cubicBezTo>
                  <a:cubicBezTo>
                    <a:pt x="32" y="59"/>
                    <a:pt x="34" y="59"/>
                    <a:pt x="35" y="60"/>
                  </a:cubicBezTo>
                  <a:cubicBezTo>
                    <a:pt x="37" y="61"/>
                    <a:pt x="39" y="61"/>
                    <a:pt x="40" y="63"/>
                  </a:cubicBezTo>
                  <a:cubicBezTo>
                    <a:pt x="43" y="72"/>
                    <a:pt x="37" y="78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34" y="81"/>
                    <a:pt x="34" y="81"/>
                    <a:pt x="34" y="81"/>
                  </a:cubicBezTo>
                  <a:cubicBezTo>
                    <a:pt x="28" y="81"/>
                    <a:pt x="23" y="79"/>
                    <a:pt x="22" y="76"/>
                  </a:cubicBezTo>
                  <a:cubicBezTo>
                    <a:pt x="21" y="75"/>
                    <a:pt x="21" y="73"/>
                    <a:pt x="21" y="71"/>
                  </a:cubicBezTo>
                  <a:cubicBezTo>
                    <a:pt x="12" y="82"/>
                    <a:pt x="10" y="98"/>
                    <a:pt x="15" y="112"/>
                  </a:cubicBezTo>
                  <a:cubicBezTo>
                    <a:pt x="20" y="127"/>
                    <a:pt x="32" y="135"/>
                    <a:pt x="46" y="135"/>
                  </a:cubicBezTo>
                  <a:cubicBezTo>
                    <a:pt x="51" y="135"/>
                    <a:pt x="56" y="134"/>
                    <a:pt x="61" y="133"/>
                  </a:cubicBezTo>
                  <a:cubicBezTo>
                    <a:pt x="58" y="128"/>
                    <a:pt x="57" y="122"/>
                    <a:pt x="60" y="116"/>
                  </a:cubicBezTo>
                  <a:cubicBezTo>
                    <a:pt x="63" y="111"/>
                    <a:pt x="68" y="107"/>
                    <a:pt x="73" y="107"/>
                  </a:cubicBezTo>
                  <a:cubicBezTo>
                    <a:pt x="75" y="107"/>
                    <a:pt x="79" y="108"/>
                    <a:pt x="83" y="113"/>
                  </a:cubicBezTo>
                  <a:cubicBezTo>
                    <a:pt x="83" y="113"/>
                    <a:pt x="83" y="113"/>
                    <a:pt x="83" y="113"/>
                  </a:cubicBezTo>
                  <a:cubicBezTo>
                    <a:pt x="84" y="122"/>
                    <a:pt x="81" y="126"/>
                    <a:pt x="77" y="130"/>
                  </a:cubicBezTo>
                  <a:cubicBezTo>
                    <a:pt x="77" y="130"/>
                    <a:pt x="77" y="131"/>
                    <a:pt x="76" y="131"/>
                  </a:cubicBezTo>
                  <a:cubicBezTo>
                    <a:pt x="78" y="132"/>
                    <a:pt x="80" y="132"/>
                    <a:pt x="82" y="132"/>
                  </a:cubicBezTo>
                  <a:cubicBezTo>
                    <a:pt x="90" y="132"/>
                    <a:pt x="98" y="129"/>
                    <a:pt x="107" y="125"/>
                  </a:cubicBezTo>
                  <a:cubicBezTo>
                    <a:pt x="115" y="122"/>
                    <a:pt x="123" y="119"/>
                    <a:pt x="131" y="119"/>
                  </a:cubicBezTo>
                  <a:cubicBezTo>
                    <a:pt x="139" y="119"/>
                    <a:pt x="146" y="123"/>
                    <a:pt x="151" y="130"/>
                  </a:cubicBezTo>
                  <a:cubicBezTo>
                    <a:pt x="150" y="131"/>
                    <a:pt x="150" y="131"/>
                    <a:pt x="150" y="131"/>
                  </a:cubicBezTo>
                  <a:cubicBezTo>
                    <a:pt x="146" y="127"/>
                    <a:pt x="142" y="124"/>
                    <a:pt x="136" y="124"/>
                  </a:cubicBezTo>
                  <a:cubicBezTo>
                    <a:pt x="126" y="124"/>
                    <a:pt x="115" y="131"/>
                    <a:pt x="112" y="132"/>
                  </a:cubicBezTo>
                  <a:cubicBezTo>
                    <a:pt x="110" y="134"/>
                    <a:pt x="110" y="134"/>
                    <a:pt x="110" y="134"/>
                  </a:cubicBezTo>
                  <a:cubicBezTo>
                    <a:pt x="110" y="133"/>
                    <a:pt x="110" y="133"/>
                    <a:pt x="110" y="133"/>
                  </a:cubicBezTo>
                  <a:cubicBezTo>
                    <a:pt x="105" y="137"/>
                    <a:pt x="99" y="139"/>
                    <a:pt x="90" y="139"/>
                  </a:cubicBezTo>
                  <a:cubicBezTo>
                    <a:pt x="86" y="139"/>
                    <a:pt x="82" y="139"/>
                    <a:pt x="78" y="139"/>
                  </a:cubicBezTo>
                  <a:cubicBezTo>
                    <a:pt x="74" y="138"/>
                    <a:pt x="70" y="138"/>
                    <a:pt x="66" y="138"/>
                  </a:cubicBezTo>
                  <a:cubicBezTo>
                    <a:pt x="58" y="138"/>
                    <a:pt x="52" y="140"/>
                    <a:pt x="47" y="144"/>
                  </a:cubicBezTo>
                  <a:close/>
                  <a:moveTo>
                    <a:pt x="7" y="86"/>
                  </a:moveTo>
                  <a:cubicBezTo>
                    <a:pt x="5" y="89"/>
                    <a:pt x="4" y="93"/>
                    <a:pt x="3" y="96"/>
                  </a:cubicBezTo>
                  <a:cubicBezTo>
                    <a:pt x="2" y="109"/>
                    <a:pt x="5" y="120"/>
                    <a:pt x="12" y="128"/>
                  </a:cubicBezTo>
                  <a:cubicBezTo>
                    <a:pt x="20" y="137"/>
                    <a:pt x="32" y="142"/>
                    <a:pt x="46" y="142"/>
                  </a:cubicBezTo>
                  <a:cubicBezTo>
                    <a:pt x="51" y="138"/>
                    <a:pt x="57" y="136"/>
                    <a:pt x="66" y="136"/>
                  </a:cubicBezTo>
                  <a:cubicBezTo>
                    <a:pt x="70" y="136"/>
                    <a:pt x="74" y="137"/>
                    <a:pt x="78" y="137"/>
                  </a:cubicBezTo>
                  <a:cubicBezTo>
                    <a:pt x="81" y="137"/>
                    <a:pt x="83" y="138"/>
                    <a:pt x="86" y="138"/>
                  </a:cubicBezTo>
                  <a:cubicBezTo>
                    <a:pt x="84" y="137"/>
                    <a:pt x="83" y="136"/>
                    <a:pt x="81" y="135"/>
                  </a:cubicBezTo>
                  <a:cubicBezTo>
                    <a:pt x="80" y="133"/>
                    <a:pt x="80" y="133"/>
                    <a:pt x="80" y="133"/>
                  </a:cubicBezTo>
                  <a:cubicBezTo>
                    <a:pt x="82" y="134"/>
                    <a:pt x="82" y="134"/>
                    <a:pt x="82" y="134"/>
                  </a:cubicBezTo>
                  <a:cubicBezTo>
                    <a:pt x="83" y="134"/>
                    <a:pt x="84" y="134"/>
                    <a:pt x="86" y="134"/>
                  </a:cubicBezTo>
                  <a:cubicBezTo>
                    <a:pt x="92" y="134"/>
                    <a:pt x="99" y="131"/>
                    <a:pt x="105" y="128"/>
                  </a:cubicBezTo>
                  <a:cubicBezTo>
                    <a:pt x="105" y="128"/>
                    <a:pt x="105" y="128"/>
                    <a:pt x="105" y="128"/>
                  </a:cubicBezTo>
                  <a:cubicBezTo>
                    <a:pt x="97" y="131"/>
                    <a:pt x="89" y="133"/>
                    <a:pt x="82" y="133"/>
                  </a:cubicBezTo>
                  <a:cubicBezTo>
                    <a:pt x="79" y="133"/>
                    <a:pt x="77" y="133"/>
                    <a:pt x="75" y="133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4" y="131"/>
                    <a:pt x="74" y="131"/>
                    <a:pt x="74" y="131"/>
                  </a:cubicBezTo>
                  <a:cubicBezTo>
                    <a:pt x="75" y="131"/>
                    <a:pt x="76" y="130"/>
                    <a:pt x="76" y="129"/>
                  </a:cubicBezTo>
                  <a:cubicBezTo>
                    <a:pt x="77" y="129"/>
                    <a:pt x="77" y="128"/>
                    <a:pt x="77" y="128"/>
                  </a:cubicBezTo>
                  <a:cubicBezTo>
                    <a:pt x="76" y="129"/>
                    <a:pt x="74" y="130"/>
                    <a:pt x="72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8" y="130"/>
                    <a:pt x="67" y="129"/>
                    <a:pt x="66" y="128"/>
                  </a:cubicBezTo>
                  <a:cubicBezTo>
                    <a:pt x="65" y="128"/>
                    <a:pt x="64" y="127"/>
                    <a:pt x="63" y="127"/>
                  </a:cubicBezTo>
                  <a:cubicBezTo>
                    <a:pt x="63" y="127"/>
                    <a:pt x="63" y="127"/>
                    <a:pt x="63" y="127"/>
                  </a:cubicBezTo>
                  <a:cubicBezTo>
                    <a:pt x="63" y="117"/>
                    <a:pt x="63" y="117"/>
                    <a:pt x="63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6" y="117"/>
                    <a:pt x="68" y="115"/>
                    <a:pt x="68" y="114"/>
                  </a:cubicBezTo>
                  <a:cubicBezTo>
                    <a:pt x="68" y="114"/>
                    <a:pt x="68" y="114"/>
                    <a:pt x="66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7" y="110"/>
                    <a:pt x="69" y="109"/>
                    <a:pt x="71" y="109"/>
                  </a:cubicBezTo>
                  <a:cubicBezTo>
                    <a:pt x="67" y="110"/>
                    <a:pt x="64" y="113"/>
                    <a:pt x="62" y="117"/>
                  </a:cubicBezTo>
                  <a:cubicBezTo>
                    <a:pt x="59" y="122"/>
                    <a:pt x="59" y="128"/>
                    <a:pt x="63" y="133"/>
                  </a:cubicBezTo>
                  <a:cubicBezTo>
                    <a:pt x="63" y="134"/>
                    <a:pt x="63" y="134"/>
                    <a:pt x="63" y="134"/>
                  </a:cubicBezTo>
                  <a:cubicBezTo>
                    <a:pt x="62" y="134"/>
                    <a:pt x="62" y="134"/>
                    <a:pt x="62" y="134"/>
                  </a:cubicBezTo>
                  <a:cubicBezTo>
                    <a:pt x="59" y="135"/>
                    <a:pt x="56" y="136"/>
                    <a:pt x="54" y="136"/>
                  </a:cubicBezTo>
                  <a:cubicBezTo>
                    <a:pt x="54" y="137"/>
                    <a:pt x="54" y="137"/>
                    <a:pt x="54" y="137"/>
                  </a:cubicBezTo>
                  <a:cubicBezTo>
                    <a:pt x="49" y="139"/>
                    <a:pt x="44" y="140"/>
                    <a:pt x="39" y="140"/>
                  </a:cubicBezTo>
                  <a:cubicBezTo>
                    <a:pt x="29" y="140"/>
                    <a:pt x="19" y="135"/>
                    <a:pt x="13" y="127"/>
                  </a:cubicBezTo>
                  <a:cubicBezTo>
                    <a:pt x="5" y="116"/>
                    <a:pt x="2" y="103"/>
                    <a:pt x="6" y="89"/>
                  </a:cubicBezTo>
                  <a:lnTo>
                    <a:pt x="7" y="86"/>
                  </a:lnTo>
                  <a:close/>
                  <a:moveTo>
                    <a:pt x="7" y="93"/>
                  </a:moveTo>
                  <a:cubicBezTo>
                    <a:pt x="4" y="105"/>
                    <a:pt x="7" y="117"/>
                    <a:pt x="14" y="126"/>
                  </a:cubicBezTo>
                  <a:cubicBezTo>
                    <a:pt x="21" y="135"/>
                    <a:pt x="31" y="139"/>
                    <a:pt x="41" y="139"/>
                  </a:cubicBezTo>
                  <a:cubicBezTo>
                    <a:pt x="41" y="139"/>
                    <a:pt x="41" y="139"/>
                    <a:pt x="41" y="139"/>
                  </a:cubicBezTo>
                  <a:cubicBezTo>
                    <a:pt x="16" y="139"/>
                    <a:pt x="10" y="113"/>
                    <a:pt x="7" y="93"/>
                  </a:cubicBezTo>
                  <a:close/>
                  <a:moveTo>
                    <a:pt x="108" y="133"/>
                  </a:moveTo>
                  <a:cubicBezTo>
                    <a:pt x="106" y="133"/>
                    <a:pt x="104" y="134"/>
                    <a:pt x="102" y="135"/>
                  </a:cubicBezTo>
                  <a:cubicBezTo>
                    <a:pt x="99" y="136"/>
                    <a:pt x="95" y="137"/>
                    <a:pt x="92" y="138"/>
                  </a:cubicBezTo>
                  <a:cubicBezTo>
                    <a:pt x="99" y="138"/>
                    <a:pt x="104" y="136"/>
                    <a:pt x="108" y="133"/>
                  </a:cubicBezTo>
                  <a:close/>
                  <a:moveTo>
                    <a:pt x="7" y="86"/>
                  </a:moveTo>
                  <a:cubicBezTo>
                    <a:pt x="7" y="89"/>
                    <a:pt x="7" y="89"/>
                    <a:pt x="7" y="89"/>
                  </a:cubicBezTo>
                  <a:cubicBezTo>
                    <a:pt x="12" y="114"/>
                    <a:pt x="17" y="137"/>
                    <a:pt x="41" y="137"/>
                  </a:cubicBezTo>
                  <a:cubicBezTo>
                    <a:pt x="43" y="137"/>
                    <a:pt x="45" y="137"/>
                    <a:pt x="48" y="137"/>
                  </a:cubicBezTo>
                  <a:cubicBezTo>
                    <a:pt x="32" y="137"/>
                    <a:pt x="19" y="128"/>
                    <a:pt x="13" y="113"/>
                  </a:cubicBezTo>
                  <a:cubicBezTo>
                    <a:pt x="7" y="96"/>
                    <a:pt x="12" y="77"/>
                    <a:pt x="23" y="67"/>
                  </a:cubicBezTo>
                  <a:cubicBezTo>
                    <a:pt x="26" y="65"/>
                    <a:pt x="26" y="65"/>
                    <a:pt x="26" y="65"/>
                  </a:cubicBezTo>
                  <a:cubicBezTo>
                    <a:pt x="26" y="63"/>
                    <a:pt x="27" y="62"/>
                    <a:pt x="27" y="62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28" y="61"/>
                    <a:pt x="28" y="61"/>
                    <a:pt x="28" y="61"/>
                  </a:cubicBezTo>
                  <a:cubicBezTo>
                    <a:pt x="30" y="62"/>
                    <a:pt x="31" y="63"/>
                    <a:pt x="32" y="64"/>
                  </a:cubicBezTo>
                  <a:cubicBezTo>
                    <a:pt x="33" y="68"/>
                    <a:pt x="30" y="73"/>
                    <a:pt x="29" y="75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8" y="76"/>
                    <a:pt x="28" y="76"/>
                    <a:pt x="28" y="76"/>
                  </a:cubicBezTo>
                  <a:cubicBezTo>
                    <a:pt x="27" y="75"/>
                    <a:pt x="26" y="74"/>
                    <a:pt x="26" y="72"/>
                  </a:cubicBezTo>
                  <a:cubicBezTo>
                    <a:pt x="25" y="70"/>
                    <a:pt x="26" y="68"/>
                    <a:pt x="26" y="66"/>
                  </a:cubicBezTo>
                  <a:cubicBezTo>
                    <a:pt x="24" y="68"/>
                    <a:pt x="24" y="68"/>
                    <a:pt x="24" y="68"/>
                  </a:cubicBezTo>
                  <a:cubicBezTo>
                    <a:pt x="22" y="71"/>
                    <a:pt x="22" y="73"/>
                    <a:pt x="23" y="75"/>
                  </a:cubicBezTo>
                  <a:cubicBezTo>
                    <a:pt x="24" y="78"/>
                    <a:pt x="28" y="80"/>
                    <a:pt x="33" y="80"/>
                  </a:cubicBezTo>
                  <a:cubicBezTo>
                    <a:pt x="36" y="77"/>
                    <a:pt x="41" y="71"/>
                    <a:pt x="39" y="64"/>
                  </a:cubicBezTo>
                  <a:cubicBezTo>
                    <a:pt x="38" y="63"/>
                    <a:pt x="37" y="62"/>
                    <a:pt x="35" y="62"/>
                  </a:cubicBezTo>
                  <a:cubicBezTo>
                    <a:pt x="36" y="62"/>
                    <a:pt x="36" y="62"/>
                    <a:pt x="36" y="62"/>
                  </a:cubicBezTo>
                  <a:cubicBezTo>
                    <a:pt x="38" y="64"/>
                    <a:pt x="39" y="69"/>
                    <a:pt x="38" y="73"/>
                  </a:cubicBezTo>
                  <a:cubicBezTo>
                    <a:pt x="36" y="77"/>
                    <a:pt x="34" y="79"/>
                    <a:pt x="30" y="79"/>
                  </a:cubicBezTo>
                  <a:cubicBezTo>
                    <a:pt x="30" y="79"/>
                    <a:pt x="30" y="79"/>
                    <a:pt x="30" y="79"/>
                  </a:cubicBezTo>
                  <a:cubicBezTo>
                    <a:pt x="30" y="79"/>
                    <a:pt x="30" y="79"/>
                    <a:pt x="29" y="79"/>
                  </a:cubicBezTo>
                  <a:cubicBezTo>
                    <a:pt x="28" y="78"/>
                    <a:pt x="28" y="78"/>
                    <a:pt x="28" y="78"/>
                  </a:cubicBezTo>
                  <a:cubicBezTo>
                    <a:pt x="29" y="78"/>
                    <a:pt x="29" y="78"/>
                    <a:pt x="29" y="78"/>
                  </a:cubicBezTo>
                  <a:cubicBezTo>
                    <a:pt x="29" y="76"/>
                    <a:pt x="30" y="75"/>
                    <a:pt x="31" y="74"/>
                  </a:cubicBezTo>
                  <a:cubicBezTo>
                    <a:pt x="33" y="71"/>
                    <a:pt x="35" y="68"/>
                    <a:pt x="34" y="62"/>
                  </a:cubicBezTo>
                  <a:cubicBezTo>
                    <a:pt x="34" y="61"/>
                    <a:pt x="34" y="61"/>
                    <a:pt x="34" y="61"/>
                  </a:cubicBezTo>
                  <a:cubicBezTo>
                    <a:pt x="33" y="61"/>
                    <a:pt x="31" y="60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0" y="58"/>
                    <a:pt x="30" y="58"/>
                    <a:pt x="30" y="58"/>
                  </a:cubicBezTo>
                  <a:cubicBezTo>
                    <a:pt x="38" y="39"/>
                    <a:pt x="34" y="10"/>
                    <a:pt x="18" y="2"/>
                  </a:cubicBezTo>
                  <a:cubicBezTo>
                    <a:pt x="18" y="5"/>
                    <a:pt x="20" y="8"/>
                    <a:pt x="23" y="11"/>
                  </a:cubicBezTo>
                  <a:cubicBezTo>
                    <a:pt x="26" y="14"/>
                    <a:pt x="29" y="18"/>
                    <a:pt x="30" y="24"/>
                  </a:cubicBezTo>
                  <a:cubicBezTo>
                    <a:pt x="30" y="26"/>
                    <a:pt x="30" y="28"/>
                    <a:pt x="30" y="30"/>
                  </a:cubicBezTo>
                  <a:cubicBezTo>
                    <a:pt x="31" y="32"/>
                    <a:pt x="31" y="32"/>
                    <a:pt x="31" y="32"/>
                  </a:cubicBezTo>
                  <a:cubicBezTo>
                    <a:pt x="35" y="38"/>
                    <a:pt x="33" y="44"/>
                    <a:pt x="31" y="49"/>
                  </a:cubicBezTo>
                  <a:cubicBezTo>
                    <a:pt x="30" y="52"/>
                    <a:pt x="29" y="55"/>
                    <a:pt x="29" y="58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7" y="58"/>
                    <a:pt x="27" y="58"/>
                    <a:pt x="27" y="58"/>
                  </a:cubicBezTo>
                  <a:cubicBezTo>
                    <a:pt x="25" y="53"/>
                    <a:pt x="26" y="49"/>
                    <a:pt x="28" y="44"/>
                  </a:cubicBezTo>
                  <a:cubicBezTo>
                    <a:pt x="29" y="40"/>
                    <a:pt x="31" y="36"/>
                    <a:pt x="30" y="32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30" y="35"/>
                    <a:pt x="29" y="38"/>
                    <a:pt x="28" y="42"/>
                  </a:cubicBezTo>
                  <a:cubicBezTo>
                    <a:pt x="26" y="47"/>
                    <a:pt x="24" y="53"/>
                    <a:pt x="24" y="59"/>
                  </a:cubicBezTo>
                  <a:cubicBezTo>
                    <a:pt x="25" y="60"/>
                    <a:pt x="25" y="60"/>
                    <a:pt x="25" y="60"/>
                  </a:cubicBezTo>
                  <a:cubicBezTo>
                    <a:pt x="24" y="60"/>
                    <a:pt x="24" y="60"/>
                    <a:pt x="24" y="60"/>
                  </a:cubicBezTo>
                  <a:cubicBezTo>
                    <a:pt x="23" y="61"/>
                    <a:pt x="22" y="61"/>
                    <a:pt x="21" y="61"/>
                  </a:cubicBezTo>
                  <a:cubicBezTo>
                    <a:pt x="21" y="61"/>
                    <a:pt x="21" y="61"/>
                    <a:pt x="21" y="61"/>
                  </a:cubicBezTo>
                  <a:cubicBezTo>
                    <a:pt x="20" y="61"/>
                    <a:pt x="20" y="61"/>
                    <a:pt x="19" y="62"/>
                  </a:cubicBezTo>
                  <a:cubicBezTo>
                    <a:pt x="18" y="69"/>
                    <a:pt x="14" y="74"/>
                    <a:pt x="11" y="79"/>
                  </a:cubicBezTo>
                  <a:cubicBezTo>
                    <a:pt x="10" y="82"/>
                    <a:pt x="8" y="84"/>
                    <a:pt x="7" y="86"/>
                  </a:cubicBezTo>
                  <a:close/>
                  <a:moveTo>
                    <a:pt x="85" y="136"/>
                  </a:moveTo>
                  <a:cubicBezTo>
                    <a:pt x="86" y="136"/>
                    <a:pt x="87" y="137"/>
                    <a:pt x="89" y="137"/>
                  </a:cubicBezTo>
                  <a:cubicBezTo>
                    <a:pt x="93" y="137"/>
                    <a:pt x="97" y="135"/>
                    <a:pt x="101" y="133"/>
                  </a:cubicBezTo>
                  <a:cubicBezTo>
                    <a:pt x="105" y="132"/>
                    <a:pt x="108" y="131"/>
                    <a:pt x="110" y="131"/>
                  </a:cubicBezTo>
                  <a:cubicBezTo>
                    <a:pt x="111" y="131"/>
                    <a:pt x="111" y="131"/>
                    <a:pt x="111" y="131"/>
                  </a:cubicBezTo>
                  <a:cubicBezTo>
                    <a:pt x="113" y="129"/>
                    <a:pt x="116" y="127"/>
                    <a:pt x="118" y="126"/>
                  </a:cubicBezTo>
                  <a:cubicBezTo>
                    <a:pt x="120" y="125"/>
                    <a:pt x="122" y="125"/>
                    <a:pt x="123" y="124"/>
                  </a:cubicBezTo>
                  <a:cubicBezTo>
                    <a:pt x="122" y="124"/>
                    <a:pt x="122" y="123"/>
                    <a:pt x="121" y="123"/>
                  </a:cubicBezTo>
                  <a:cubicBezTo>
                    <a:pt x="117" y="123"/>
                    <a:pt x="111" y="126"/>
                    <a:pt x="106" y="129"/>
                  </a:cubicBezTo>
                  <a:cubicBezTo>
                    <a:pt x="99" y="132"/>
                    <a:pt x="92" y="136"/>
                    <a:pt x="85" y="136"/>
                  </a:cubicBezTo>
                  <a:close/>
                  <a:moveTo>
                    <a:pt x="64" y="126"/>
                  </a:moveTo>
                  <a:cubicBezTo>
                    <a:pt x="65" y="126"/>
                    <a:pt x="66" y="126"/>
                    <a:pt x="67" y="127"/>
                  </a:cubicBezTo>
                  <a:cubicBezTo>
                    <a:pt x="68" y="128"/>
                    <a:pt x="69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70" y="128"/>
                    <a:pt x="71" y="128"/>
                    <a:pt x="71" y="127"/>
                  </a:cubicBezTo>
                  <a:cubicBezTo>
                    <a:pt x="72" y="125"/>
                    <a:pt x="75" y="121"/>
                    <a:pt x="74" y="118"/>
                  </a:cubicBezTo>
                  <a:cubicBezTo>
                    <a:pt x="74" y="117"/>
                    <a:pt x="73" y="116"/>
                    <a:pt x="72" y="115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4"/>
                    <a:pt x="70" y="114"/>
                    <a:pt x="70" y="114"/>
                  </a:cubicBezTo>
                  <a:cubicBezTo>
                    <a:pt x="70" y="116"/>
                    <a:pt x="67" y="118"/>
                    <a:pt x="64" y="118"/>
                  </a:cubicBezTo>
                  <a:cubicBezTo>
                    <a:pt x="64" y="118"/>
                    <a:pt x="64" y="118"/>
                    <a:pt x="64" y="118"/>
                  </a:cubicBezTo>
                  <a:lnTo>
                    <a:pt x="64" y="126"/>
                  </a:lnTo>
                  <a:close/>
                  <a:moveTo>
                    <a:pt x="75" y="116"/>
                  </a:moveTo>
                  <a:cubicBezTo>
                    <a:pt x="75" y="117"/>
                    <a:pt x="75" y="117"/>
                    <a:pt x="75" y="118"/>
                  </a:cubicBezTo>
                  <a:cubicBezTo>
                    <a:pt x="76" y="121"/>
                    <a:pt x="74" y="125"/>
                    <a:pt x="72" y="128"/>
                  </a:cubicBezTo>
                  <a:cubicBezTo>
                    <a:pt x="75" y="126"/>
                    <a:pt x="77" y="121"/>
                    <a:pt x="77" y="118"/>
                  </a:cubicBezTo>
                  <a:cubicBezTo>
                    <a:pt x="76" y="118"/>
                    <a:pt x="76" y="117"/>
                    <a:pt x="75" y="116"/>
                  </a:cubicBezTo>
                  <a:close/>
                  <a:moveTo>
                    <a:pt x="70" y="114"/>
                  </a:moveTo>
                  <a:cubicBezTo>
                    <a:pt x="72" y="114"/>
                    <a:pt x="72" y="114"/>
                    <a:pt x="72" y="114"/>
                  </a:cubicBezTo>
                  <a:cubicBezTo>
                    <a:pt x="76" y="115"/>
                    <a:pt x="78" y="117"/>
                    <a:pt x="78" y="118"/>
                  </a:cubicBezTo>
                  <a:cubicBezTo>
                    <a:pt x="79" y="121"/>
                    <a:pt x="77" y="125"/>
                    <a:pt x="74" y="128"/>
                  </a:cubicBezTo>
                  <a:cubicBezTo>
                    <a:pt x="79" y="126"/>
                    <a:pt x="79" y="122"/>
                    <a:pt x="79" y="120"/>
                  </a:cubicBezTo>
                  <a:cubicBezTo>
                    <a:pt x="79" y="116"/>
                    <a:pt x="76" y="110"/>
                    <a:pt x="72" y="110"/>
                  </a:cubicBezTo>
                  <a:cubicBezTo>
                    <a:pt x="71" y="110"/>
                    <a:pt x="69" y="111"/>
                    <a:pt x="68" y="113"/>
                  </a:cubicBezTo>
                  <a:cubicBezTo>
                    <a:pt x="69" y="113"/>
                    <a:pt x="69" y="113"/>
                    <a:pt x="70" y="114"/>
                  </a:cubicBezTo>
                  <a:close/>
                  <a:moveTo>
                    <a:pt x="122" y="122"/>
                  </a:moveTo>
                  <a:cubicBezTo>
                    <a:pt x="123" y="122"/>
                    <a:pt x="124" y="122"/>
                    <a:pt x="125" y="123"/>
                  </a:cubicBezTo>
                  <a:cubicBezTo>
                    <a:pt x="126" y="123"/>
                    <a:pt x="126" y="123"/>
                    <a:pt x="126" y="123"/>
                  </a:cubicBezTo>
                  <a:cubicBezTo>
                    <a:pt x="125" y="124"/>
                    <a:pt x="125" y="124"/>
                    <a:pt x="125" y="124"/>
                  </a:cubicBezTo>
                  <a:cubicBezTo>
                    <a:pt x="125" y="124"/>
                    <a:pt x="124" y="125"/>
                    <a:pt x="123" y="125"/>
                  </a:cubicBezTo>
                  <a:cubicBezTo>
                    <a:pt x="127" y="124"/>
                    <a:pt x="131" y="123"/>
                    <a:pt x="136" y="123"/>
                  </a:cubicBezTo>
                  <a:cubicBezTo>
                    <a:pt x="139" y="123"/>
                    <a:pt x="141" y="123"/>
                    <a:pt x="143" y="124"/>
                  </a:cubicBezTo>
                  <a:cubicBezTo>
                    <a:pt x="140" y="122"/>
                    <a:pt x="136" y="121"/>
                    <a:pt x="131" y="121"/>
                  </a:cubicBezTo>
                  <a:cubicBezTo>
                    <a:pt x="128" y="121"/>
                    <a:pt x="125" y="121"/>
                    <a:pt x="122" y="122"/>
                  </a:cubicBezTo>
                  <a:close/>
                  <a:moveTo>
                    <a:pt x="72" y="109"/>
                  </a:moveTo>
                  <a:cubicBezTo>
                    <a:pt x="77" y="109"/>
                    <a:pt x="81" y="115"/>
                    <a:pt x="81" y="120"/>
                  </a:cubicBezTo>
                  <a:cubicBezTo>
                    <a:pt x="81" y="121"/>
                    <a:pt x="81" y="122"/>
                    <a:pt x="81" y="123"/>
                  </a:cubicBezTo>
                  <a:cubicBezTo>
                    <a:pt x="82" y="121"/>
                    <a:pt x="82" y="118"/>
                    <a:pt x="81" y="114"/>
                  </a:cubicBezTo>
                  <a:cubicBezTo>
                    <a:pt x="79" y="110"/>
                    <a:pt x="75" y="108"/>
                    <a:pt x="71" y="109"/>
                  </a:cubicBezTo>
                  <a:cubicBezTo>
                    <a:pt x="72" y="109"/>
                    <a:pt x="72" y="109"/>
                    <a:pt x="72" y="109"/>
                  </a:cubicBezTo>
                  <a:close/>
                  <a:moveTo>
                    <a:pt x="36" y="65"/>
                  </a:moveTo>
                  <a:cubicBezTo>
                    <a:pt x="36" y="69"/>
                    <a:pt x="34" y="72"/>
                    <a:pt x="32" y="74"/>
                  </a:cubicBezTo>
                  <a:cubicBezTo>
                    <a:pt x="32" y="75"/>
                    <a:pt x="31" y="76"/>
                    <a:pt x="31" y="77"/>
                  </a:cubicBezTo>
                  <a:cubicBezTo>
                    <a:pt x="34" y="77"/>
                    <a:pt x="36" y="74"/>
                    <a:pt x="36" y="73"/>
                  </a:cubicBezTo>
                  <a:cubicBezTo>
                    <a:pt x="37" y="70"/>
                    <a:pt x="37" y="67"/>
                    <a:pt x="36" y="65"/>
                  </a:cubicBezTo>
                  <a:close/>
                  <a:moveTo>
                    <a:pt x="28" y="63"/>
                  </a:moveTo>
                  <a:cubicBezTo>
                    <a:pt x="27" y="65"/>
                    <a:pt x="27" y="69"/>
                    <a:pt x="27" y="72"/>
                  </a:cubicBezTo>
                  <a:cubicBezTo>
                    <a:pt x="27" y="73"/>
                    <a:pt x="28" y="73"/>
                    <a:pt x="28" y="74"/>
                  </a:cubicBezTo>
                  <a:cubicBezTo>
                    <a:pt x="30" y="71"/>
                    <a:pt x="32" y="67"/>
                    <a:pt x="31" y="65"/>
                  </a:cubicBezTo>
                  <a:cubicBezTo>
                    <a:pt x="30" y="64"/>
                    <a:pt x="30" y="63"/>
                    <a:pt x="28" y="63"/>
                  </a:cubicBezTo>
                  <a:close/>
                  <a:moveTo>
                    <a:pt x="32" y="36"/>
                  </a:moveTo>
                  <a:cubicBezTo>
                    <a:pt x="31" y="39"/>
                    <a:pt x="30" y="42"/>
                    <a:pt x="29" y="44"/>
                  </a:cubicBezTo>
                  <a:cubicBezTo>
                    <a:pt x="28" y="48"/>
                    <a:pt x="27" y="51"/>
                    <a:pt x="28" y="55"/>
                  </a:cubicBezTo>
                  <a:cubicBezTo>
                    <a:pt x="28" y="53"/>
                    <a:pt x="29" y="51"/>
                    <a:pt x="29" y="49"/>
                  </a:cubicBezTo>
                  <a:cubicBezTo>
                    <a:pt x="31" y="45"/>
                    <a:pt x="32" y="41"/>
                    <a:pt x="32" y="36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19" name="Forma libre 47"/>
            <p:cNvSpPr>
              <a:spLocks noEditPoints="1"/>
            </p:cNvSpPr>
            <p:nvPr/>
          </p:nvSpPr>
          <p:spPr bwMode="auto">
            <a:xfrm>
              <a:off x="895350" y="3316288"/>
              <a:ext cx="363538" cy="328613"/>
            </a:xfrm>
            <a:custGeom>
              <a:avLst/>
              <a:gdLst>
                <a:gd name="T0" fmla="*/ 50 w 161"/>
                <a:gd name="T1" fmla="*/ 8 h 146"/>
                <a:gd name="T2" fmla="*/ 60 w 161"/>
                <a:gd name="T3" fmla="*/ 25 h 146"/>
                <a:gd name="T4" fmla="*/ 54 w 161"/>
                <a:gd name="T5" fmla="*/ 17 h 146"/>
                <a:gd name="T6" fmla="*/ 63 w 161"/>
                <a:gd name="T7" fmla="*/ 34 h 146"/>
                <a:gd name="T8" fmla="*/ 49 w 161"/>
                <a:gd name="T9" fmla="*/ 37 h 146"/>
                <a:gd name="T10" fmla="*/ 41 w 161"/>
                <a:gd name="T11" fmla="*/ 13 h 146"/>
                <a:gd name="T12" fmla="*/ 16 w 161"/>
                <a:gd name="T13" fmla="*/ 62 h 146"/>
                <a:gd name="T14" fmla="*/ 34 w 161"/>
                <a:gd name="T15" fmla="*/ 92 h 146"/>
                <a:gd name="T16" fmla="*/ 27 w 161"/>
                <a:gd name="T17" fmla="*/ 146 h 146"/>
                <a:gd name="T18" fmla="*/ 33 w 161"/>
                <a:gd name="T19" fmla="*/ 104 h 146"/>
                <a:gd name="T20" fmla="*/ 26 w 161"/>
                <a:gd name="T21" fmla="*/ 102 h 146"/>
                <a:gd name="T22" fmla="*/ 30 w 161"/>
                <a:gd name="T23" fmla="*/ 101 h 146"/>
                <a:gd name="T24" fmla="*/ 4 w 161"/>
                <a:gd name="T25" fmla="*/ 60 h 146"/>
                <a:gd name="T26" fmla="*/ 41 w 161"/>
                <a:gd name="T27" fmla="*/ 10 h 146"/>
                <a:gd name="T28" fmla="*/ 51 w 161"/>
                <a:gd name="T29" fmla="*/ 4 h 146"/>
                <a:gd name="T30" fmla="*/ 145 w 161"/>
                <a:gd name="T31" fmla="*/ 13 h 146"/>
                <a:gd name="T32" fmla="*/ 142 w 161"/>
                <a:gd name="T33" fmla="*/ 0 h 146"/>
                <a:gd name="T34" fmla="*/ 141 w 161"/>
                <a:gd name="T35" fmla="*/ 33 h 146"/>
                <a:gd name="T36" fmla="*/ 50 w 161"/>
                <a:gd name="T37" fmla="*/ 8 h 146"/>
                <a:gd name="T38" fmla="*/ 137 w 161"/>
                <a:gd name="T39" fmla="*/ 31 h 146"/>
                <a:gd name="T40" fmla="*/ 148 w 161"/>
                <a:gd name="T41" fmla="*/ 16 h 146"/>
                <a:gd name="T42" fmla="*/ 70 w 161"/>
                <a:gd name="T43" fmla="*/ 8 h 146"/>
                <a:gd name="T44" fmla="*/ 137 w 161"/>
                <a:gd name="T45" fmla="*/ 31 h 146"/>
                <a:gd name="T46" fmla="*/ 26 w 161"/>
                <a:gd name="T47" fmla="*/ 84 h 146"/>
                <a:gd name="T48" fmla="*/ 22 w 161"/>
                <a:gd name="T49" fmla="*/ 16 h 146"/>
                <a:gd name="T50" fmla="*/ 26 w 161"/>
                <a:gd name="T51" fmla="*/ 84 h 146"/>
                <a:gd name="T52" fmla="*/ 57 w 161"/>
                <a:gd name="T53" fmla="*/ 28 h 146"/>
                <a:gd name="T54" fmla="*/ 46 w 161"/>
                <a:gd name="T55" fmla="*/ 16 h 146"/>
                <a:gd name="T56" fmla="*/ 57 w 161"/>
                <a:gd name="T57" fmla="*/ 28 h 146"/>
                <a:gd name="T58" fmla="*/ 57 w 161"/>
                <a:gd name="T59" fmla="*/ 31 h 146"/>
                <a:gd name="T60" fmla="*/ 46 w 161"/>
                <a:gd name="T61" fmla="*/ 28 h 146"/>
                <a:gd name="T62" fmla="*/ 57 w 161"/>
                <a:gd name="T63" fmla="*/ 31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1" h="146">
                  <a:moveTo>
                    <a:pt x="50" y="8"/>
                  </a:moveTo>
                  <a:cubicBezTo>
                    <a:pt x="55" y="14"/>
                    <a:pt x="53" y="20"/>
                    <a:pt x="60" y="25"/>
                  </a:cubicBezTo>
                  <a:cubicBezTo>
                    <a:pt x="62" y="23"/>
                    <a:pt x="58" y="18"/>
                    <a:pt x="54" y="17"/>
                  </a:cubicBezTo>
                  <a:cubicBezTo>
                    <a:pt x="64" y="13"/>
                    <a:pt x="65" y="25"/>
                    <a:pt x="63" y="34"/>
                  </a:cubicBezTo>
                  <a:cubicBezTo>
                    <a:pt x="59" y="36"/>
                    <a:pt x="55" y="37"/>
                    <a:pt x="49" y="37"/>
                  </a:cubicBezTo>
                  <a:cubicBezTo>
                    <a:pt x="43" y="31"/>
                    <a:pt x="43" y="19"/>
                    <a:pt x="41" y="13"/>
                  </a:cubicBezTo>
                  <a:cubicBezTo>
                    <a:pt x="14" y="14"/>
                    <a:pt x="9" y="41"/>
                    <a:pt x="16" y="62"/>
                  </a:cubicBezTo>
                  <a:cubicBezTo>
                    <a:pt x="19" y="72"/>
                    <a:pt x="30" y="81"/>
                    <a:pt x="34" y="92"/>
                  </a:cubicBezTo>
                  <a:cubicBezTo>
                    <a:pt x="41" y="111"/>
                    <a:pt x="38" y="129"/>
                    <a:pt x="27" y="146"/>
                  </a:cubicBezTo>
                  <a:cubicBezTo>
                    <a:pt x="28" y="137"/>
                    <a:pt x="39" y="121"/>
                    <a:pt x="33" y="104"/>
                  </a:cubicBezTo>
                  <a:cubicBezTo>
                    <a:pt x="31" y="102"/>
                    <a:pt x="29" y="102"/>
                    <a:pt x="26" y="102"/>
                  </a:cubicBezTo>
                  <a:cubicBezTo>
                    <a:pt x="26" y="100"/>
                    <a:pt x="28" y="101"/>
                    <a:pt x="30" y="101"/>
                  </a:cubicBezTo>
                  <a:cubicBezTo>
                    <a:pt x="28" y="89"/>
                    <a:pt x="7" y="79"/>
                    <a:pt x="4" y="60"/>
                  </a:cubicBezTo>
                  <a:cubicBezTo>
                    <a:pt x="1" y="34"/>
                    <a:pt x="12" y="6"/>
                    <a:pt x="41" y="10"/>
                  </a:cubicBezTo>
                  <a:cubicBezTo>
                    <a:pt x="45" y="9"/>
                    <a:pt x="47" y="5"/>
                    <a:pt x="51" y="4"/>
                  </a:cubicBezTo>
                  <a:cubicBezTo>
                    <a:pt x="86" y="1"/>
                    <a:pt x="128" y="46"/>
                    <a:pt x="145" y="13"/>
                  </a:cubicBezTo>
                  <a:cubicBezTo>
                    <a:pt x="146" y="6"/>
                    <a:pt x="144" y="3"/>
                    <a:pt x="142" y="0"/>
                  </a:cubicBezTo>
                  <a:cubicBezTo>
                    <a:pt x="161" y="2"/>
                    <a:pt x="149" y="29"/>
                    <a:pt x="141" y="33"/>
                  </a:cubicBezTo>
                  <a:cubicBezTo>
                    <a:pt x="111" y="47"/>
                    <a:pt x="71" y="4"/>
                    <a:pt x="50" y="8"/>
                  </a:cubicBezTo>
                  <a:close/>
                  <a:moveTo>
                    <a:pt x="137" y="31"/>
                  </a:moveTo>
                  <a:cubicBezTo>
                    <a:pt x="142" y="29"/>
                    <a:pt x="151" y="17"/>
                    <a:pt x="148" y="16"/>
                  </a:cubicBezTo>
                  <a:cubicBezTo>
                    <a:pt x="130" y="43"/>
                    <a:pt x="93" y="14"/>
                    <a:pt x="70" y="8"/>
                  </a:cubicBezTo>
                  <a:cubicBezTo>
                    <a:pt x="87" y="21"/>
                    <a:pt x="105" y="33"/>
                    <a:pt x="137" y="31"/>
                  </a:cubicBezTo>
                  <a:close/>
                  <a:moveTo>
                    <a:pt x="26" y="84"/>
                  </a:moveTo>
                  <a:cubicBezTo>
                    <a:pt x="10" y="71"/>
                    <a:pt x="7" y="27"/>
                    <a:pt x="22" y="16"/>
                  </a:cubicBezTo>
                  <a:cubicBezTo>
                    <a:pt x="0" y="29"/>
                    <a:pt x="5" y="78"/>
                    <a:pt x="26" y="84"/>
                  </a:cubicBezTo>
                  <a:close/>
                  <a:moveTo>
                    <a:pt x="57" y="28"/>
                  </a:moveTo>
                  <a:cubicBezTo>
                    <a:pt x="55" y="22"/>
                    <a:pt x="53" y="16"/>
                    <a:pt x="46" y="16"/>
                  </a:cubicBezTo>
                  <a:cubicBezTo>
                    <a:pt x="46" y="23"/>
                    <a:pt x="50" y="27"/>
                    <a:pt x="57" y="28"/>
                  </a:cubicBezTo>
                  <a:close/>
                  <a:moveTo>
                    <a:pt x="57" y="31"/>
                  </a:moveTo>
                  <a:cubicBezTo>
                    <a:pt x="51" y="33"/>
                    <a:pt x="49" y="24"/>
                    <a:pt x="46" y="28"/>
                  </a:cubicBezTo>
                  <a:cubicBezTo>
                    <a:pt x="47" y="31"/>
                    <a:pt x="56" y="40"/>
                    <a:pt x="57" y="3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0" name="Forma libre 48"/>
            <p:cNvSpPr>
              <a:spLocks noEditPoints="1"/>
            </p:cNvSpPr>
            <p:nvPr/>
          </p:nvSpPr>
          <p:spPr bwMode="auto">
            <a:xfrm>
              <a:off x="903288" y="3313113"/>
              <a:ext cx="336550" cy="338138"/>
            </a:xfrm>
            <a:custGeom>
              <a:avLst/>
              <a:gdLst>
                <a:gd name="T0" fmla="*/ 81 w 150"/>
                <a:gd name="T1" fmla="*/ 22 h 150"/>
                <a:gd name="T2" fmla="*/ 52 w 150"/>
                <a:gd name="T3" fmla="*/ 17 h 150"/>
                <a:gd name="T4" fmla="*/ 60 w 150"/>
                <a:gd name="T5" fmla="*/ 35 h 150"/>
                <a:gd name="T6" fmla="*/ 45 w 150"/>
                <a:gd name="T7" fmla="*/ 39 h 150"/>
                <a:gd name="T8" fmla="*/ 39 w 150"/>
                <a:gd name="T9" fmla="*/ 20 h 150"/>
                <a:gd name="T10" fmla="*/ 14 w 150"/>
                <a:gd name="T11" fmla="*/ 63 h 150"/>
                <a:gd name="T12" fmla="*/ 25 w 150"/>
                <a:gd name="T13" fmla="*/ 148 h 150"/>
                <a:gd name="T14" fmla="*/ 26 w 150"/>
                <a:gd name="T15" fmla="*/ 137 h 150"/>
                <a:gd name="T16" fmla="*/ 23 w 150"/>
                <a:gd name="T17" fmla="*/ 104 h 150"/>
                <a:gd name="T18" fmla="*/ 26 w 150"/>
                <a:gd name="T19" fmla="*/ 101 h 150"/>
                <a:gd name="T20" fmla="*/ 1 w 150"/>
                <a:gd name="T21" fmla="*/ 61 h 150"/>
                <a:gd name="T22" fmla="*/ 38 w 150"/>
                <a:gd name="T23" fmla="*/ 10 h 150"/>
                <a:gd name="T24" fmla="*/ 91 w 150"/>
                <a:gd name="T25" fmla="*/ 16 h 150"/>
                <a:gd name="T26" fmla="*/ 139 w 150"/>
                <a:gd name="T27" fmla="*/ 2 h 150"/>
                <a:gd name="T28" fmla="*/ 150 w 150"/>
                <a:gd name="T29" fmla="*/ 12 h 150"/>
                <a:gd name="T30" fmla="*/ 82 w 150"/>
                <a:gd name="T31" fmla="*/ 20 h 150"/>
                <a:gd name="T32" fmla="*/ 141 w 150"/>
                <a:gd name="T33" fmla="*/ 2 h 150"/>
                <a:gd name="T34" fmla="*/ 143 w 150"/>
                <a:gd name="T35" fmla="*/ 14 h 150"/>
                <a:gd name="T36" fmla="*/ 44 w 150"/>
                <a:gd name="T37" fmla="*/ 9 h 150"/>
                <a:gd name="T38" fmla="*/ 38 w 150"/>
                <a:gd name="T39" fmla="*/ 12 h 150"/>
                <a:gd name="T40" fmla="*/ 2 w 150"/>
                <a:gd name="T41" fmla="*/ 60 h 150"/>
                <a:gd name="T42" fmla="*/ 28 w 150"/>
                <a:gd name="T43" fmla="*/ 102 h 150"/>
                <a:gd name="T44" fmla="*/ 30 w 150"/>
                <a:gd name="T45" fmla="*/ 104 h 150"/>
                <a:gd name="T46" fmla="*/ 32 w 150"/>
                <a:gd name="T47" fmla="*/ 116 h 150"/>
                <a:gd name="T48" fmla="*/ 31 w 150"/>
                <a:gd name="T49" fmla="*/ 93 h 150"/>
                <a:gd name="T50" fmla="*/ 11 w 150"/>
                <a:gd name="T51" fmla="*/ 61 h 150"/>
                <a:gd name="T52" fmla="*/ 23 w 150"/>
                <a:gd name="T53" fmla="*/ 85 h 150"/>
                <a:gd name="T54" fmla="*/ 19 w 150"/>
                <a:gd name="T55" fmla="*/ 17 h 150"/>
                <a:gd name="T56" fmla="*/ 39 w 150"/>
                <a:gd name="T57" fmla="*/ 13 h 150"/>
                <a:gd name="T58" fmla="*/ 42 w 150"/>
                <a:gd name="T59" fmla="*/ 29 h 150"/>
                <a:gd name="T60" fmla="*/ 48 w 150"/>
                <a:gd name="T61" fmla="*/ 29 h 150"/>
                <a:gd name="T62" fmla="*/ 55 w 150"/>
                <a:gd name="T63" fmla="*/ 32 h 150"/>
                <a:gd name="T64" fmla="*/ 42 w 150"/>
                <a:gd name="T65" fmla="*/ 30 h 150"/>
                <a:gd name="T66" fmla="*/ 60 w 150"/>
                <a:gd name="T67" fmla="*/ 27 h 150"/>
                <a:gd name="T68" fmla="*/ 58 w 150"/>
                <a:gd name="T69" fmla="*/ 25 h 150"/>
                <a:gd name="T70" fmla="*/ 56 w 150"/>
                <a:gd name="T71" fmla="*/ 27 h 150"/>
                <a:gd name="T72" fmla="*/ 50 w 150"/>
                <a:gd name="T73" fmla="*/ 18 h 150"/>
                <a:gd name="T74" fmla="*/ 45 w 150"/>
                <a:gd name="T75" fmla="*/ 9 h 150"/>
                <a:gd name="T76" fmla="*/ 57 w 150"/>
                <a:gd name="T77" fmla="*/ 25 h 150"/>
                <a:gd name="T78" fmla="*/ 53 w 150"/>
                <a:gd name="T79" fmla="*/ 33 h 150"/>
                <a:gd name="T80" fmla="*/ 44 w 150"/>
                <a:gd name="T81" fmla="*/ 29 h 150"/>
                <a:gd name="T82" fmla="*/ 8 w 150"/>
                <a:gd name="T83" fmla="*/ 46 h 150"/>
                <a:gd name="T84" fmla="*/ 146 w 150"/>
                <a:gd name="T85" fmla="*/ 18 h 150"/>
                <a:gd name="T86" fmla="*/ 134 w 150"/>
                <a:gd name="T87" fmla="*/ 33 h 150"/>
                <a:gd name="T88" fmla="*/ 67 w 150"/>
                <a:gd name="T89" fmla="*/ 9 h 150"/>
                <a:gd name="T90" fmla="*/ 145 w 150"/>
                <a:gd name="T91" fmla="*/ 16 h 150"/>
                <a:gd name="T92" fmla="*/ 133 w 150"/>
                <a:gd name="T93" fmla="*/ 31 h 150"/>
                <a:gd name="T94" fmla="*/ 71 w 150"/>
                <a:gd name="T95" fmla="*/ 11 h 150"/>
                <a:gd name="T96" fmla="*/ 54 w 150"/>
                <a:gd name="T97" fmla="*/ 30 h 150"/>
                <a:gd name="T98" fmla="*/ 43 w 150"/>
                <a:gd name="T99" fmla="*/ 16 h 150"/>
                <a:gd name="T100" fmla="*/ 43 w 150"/>
                <a:gd name="T101" fmla="*/ 17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50" h="150">
                  <a:moveTo>
                    <a:pt x="150" y="12"/>
                  </a:moveTo>
                  <a:cubicBezTo>
                    <a:pt x="150" y="20"/>
                    <a:pt x="143" y="32"/>
                    <a:pt x="138" y="34"/>
                  </a:cubicBezTo>
                  <a:cubicBezTo>
                    <a:pt x="120" y="43"/>
                    <a:pt x="99" y="32"/>
                    <a:pt x="81" y="22"/>
                  </a:cubicBezTo>
                  <a:cubicBezTo>
                    <a:pt x="69" y="15"/>
                    <a:pt x="57" y="9"/>
                    <a:pt x="48" y="10"/>
                  </a:cubicBezTo>
                  <a:cubicBezTo>
                    <a:pt x="50" y="12"/>
                    <a:pt x="51" y="15"/>
                    <a:pt x="52" y="17"/>
                  </a:cubicBezTo>
                  <a:cubicBezTo>
                    <a:pt x="52" y="17"/>
                    <a:pt x="52" y="17"/>
                    <a:pt x="52" y="17"/>
                  </a:cubicBezTo>
                  <a:cubicBezTo>
                    <a:pt x="54" y="16"/>
                    <a:pt x="56" y="16"/>
                    <a:pt x="58" y="17"/>
                  </a:cubicBezTo>
                  <a:cubicBezTo>
                    <a:pt x="61" y="19"/>
                    <a:pt x="61" y="24"/>
                    <a:pt x="61" y="27"/>
                  </a:cubicBezTo>
                  <a:cubicBezTo>
                    <a:pt x="61" y="30"/>
                    <a:pt x="61" y="33"/>
                    <a:pt x="60" y="35"/>
                  </a:cubicBezTo>
                  <a:cubicBezTo>
                    <a:pt x="60" y="35"/>
                    <a:pt x="60" y="35"/>
                    <a:pt x="60" y="35"/>
                  </a:cubicBezTo>
                  <a:cubicBezTo>
                    <a:pt x="60" y="36"/>
                    <a:pt x="60" y="36"/>
                    <a:pt x="60" y="36"/>
                  </a:cubicBezTo>
                  <a:cubicBezTo>
                    <a:pt x="57" y="38"/>
                    <a:pt x="52" y="39"/>
                    <a:pt x="45" y="39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8"/>
                    <a:pt x="45" y="38"/>
                    <a:pt x="45" y="38"/>
                  </a:cubicBezTo>
                  <a:cubicBezTo>
                    <a:pt x="41" y="34"/>
                    <a:pt x="40" y="26"/>
                    <a:pt x="39" y="20"/>
                  </a:cubicBezTo>
                  <a:cubicBezTo>
                    <a:pt x="39" y="18"/>
                    <a:pt x="38" y="16"/>
                    <a:pt x="38" y="14"/>
                  </a:cubicBezTo>
                  <a:cubicBezTo>
                    <a:pt x="21" y="15"/>
                    <a:pt x="11" y="27"/>
                    <a:pt x="11" y="47"/>
                  </a:cubicBezTo>
                  <a:cubicBezTo>
                    <a:pt x="11" y="52"/>
                    <a:pt x="12" y="58"/>
                    <a:pt x="14" y="63"/>
                  </a:cubicBezTo>
                  <a:cubicBezTo>
                    <a:pt x="15" y="68"/>
                    <a:pt x="18" y="72"/>
                    <a:pt x="22" y="77"/>
                  </a:cubicBezTo>
                  <a:cubicBezTo>
                    <a:pt x="26" y="82"/>
                    <a:pt x="30" y="87"/>
                    <a:pt x="32" y="93"/>
                  </a:cubicBezTo>
                  <a:cubicBezTo>
                    <a:pt x="39" y="111"/>
                    <a:pt x="36" y="130"/>
                    <a:pt x="25" y="148"/>
                  </a:cubicBezTo>
                  <a:cubicBezTo>
                    <a:pt x="23" y="150"/>
                    <a:pt x="23" y="150"/>
                    <a:pt x="23" y="150"/>
                  </a:cubicBezTo>
                  <a:cubicBezTo>
                    <a:pt x="23" y="147"/>
                    <a:pt x="23" y="147"/>
                    <a:pt x="23" y="147"/>
                  </a:cubicBezTo>
                  <a:cubicBezTo>
                    <a:pt x="24" y="144"/>
                    <a:pt x="25" y="141"/>
                    <a:pt x="26" y="137"/>
                  </a:cubicBezTo>
                  <a:cubicBezTo>
                    <a:pt x="28" y="131"/>
                    <a:pt x="31" y="123"/>
                    <a:pt x="31" y="116"/>
                  </a:cubicBezTo>
                  <a:cubicBezTo>
                    <a:pt x="31" y="112"/>
                    <a:pt x="30" y="108"/>
                    <a:pt x="29" y="105"/>
                  </a:cubicBezTo>
                  <a:cubicBezTo>
                    <a:pt x="28" y="104"/>
                    <a:pt x="26" y="104"/>
                    <a:pt x="23" y="104"/>
                  </a:cubicBezTo>
                  <a:cubicBezTo>
                    <a:pt x="22" y="104"/>
                    <a:pt x="22" y="104"/>
                    <a:pt x="22" y="104"/>
                  </a:cubicBezTo>
                  <a:cubicBezTo>
                    <a:pt x="22" y="103"/>
                    <a:pt x="22" y="103"/>
                    <a:pt x="22" y="103"/>
                  </a:cubicBezTo>
                  <a:cubicBezTo>
                    <a:pt x="22" y="101"/>
                    <a:pt x="24" y="101"/>
                    <a:pt x="26" y="101"/>
                  </a:cubicBezTo>
                  <a:cubicBezTo>
                    <a:pt x="26" y="101"/>
                    <a:pt x="26" y="101"/>
                    <a:pt x="26" y="101"/>
                  </a:cubicBezTo>
                  <a:cubicBezTo>
                    <a:pt x="25" y="97"/>
                    <a:pt x="21" y="93"/>
                    <a:pt x="17" y="88"/>
                  </a:cubicBezTo>
                  <a:cubicBezTo>
                    <a:pt x="10" y="81"/>
                    <a:pt x="2" y="72"/>
                    <a:pt x="1" y="61"/>
                  </a:cubicBezTo>
                  <a:cubicBezTo>
                    <a:pt x="0" y="58"/>
                    <a:pt x="0" y="55"/>
                    <a:pt x="0" y="52"/>
                  </a:cubicBezTo>
                  <a:cubicBezTo>
                    <a:pt x="0" y="37"/>
                    <a:pt x="5" y="24"/>
                    <a:pt x="13" y="17"/>
                  </a:cubicBezTo>
                  <a:cubicBezTo>
                    <a:pt x="20" y="11"/>
                    <a:pt x="28" y="9"/>
                    <a:pt x="38" y="10"/>
                  </a:cubicBezTo>
                  <a:cubicBezTo>
                    <a:pt x="40" y="10"/>
                    <a:pt x="41" y="9"/>
                    <a:pt x="43" y="7"/>
                  </a:cubicBezTo>
                  <a:cubicBezTo>
                    <a:pt x="44" y="6"/>
                    <a:pt x="46" y="5"/>
                    <a:pt x="48" y="4"/>
                  </a:cubicBezTo>
                  <a:cubicBezTo>
                    <a:pt x="62" y="3"/>
                    <a:pt x="77" y="9"/>
                    <a:pt x="91" y="16"/>
                  </a:cubicBezTo>
                  <a:cubicBezTo>
                    <a:pt x="113" y="25"/>
                    <a:pt x="131" y="33"/>
                    <a:pt x="141" y="13"/>
                  </a:cubicBezTo>
                  <a:cubicBezTo>
                    <a:pt x="142" y="12"/>
                    <a:pt x="142" y="11"/>
                    <a:pt x="142" y="10"/>
                  </a:cubicBezTo>
                  <a:cubicBezTo>
                    <a:pt x="142" y="7"/>
                    <a:pt x="140" y="4"/>
                    <a:pt x="139" y="2"/>
                  </a:cubicBezTo>
                  <a:cubicBezTo>
                    <a:pt x="138" y="0"/>
                    <a:pt x="138" y="0"/>
                    <a:pt x="138" y="0"/>
                  </a:cubicBezTo>
                  <a:cubicBezTo>
                    <a:pt x="139" y="0"/>
                    <a:pt x="139" y="0"/>
                    <a:pt x="139" y="0"/>
                  </a:cubicBezTo>
                  <a:cubicBezTo>
                    <a:pt x="146" y="1"/>
                    <a:pt x="150" y="5"/>
                    <a:pt x="150" y="12"/>
                  </a:cubicBezTo>
                  <a:close/>
                  <a:moveTo>
                    <a:pt x="45" y="9"/>
                  </a:moveTo>
                  <a:cubicBezTo>
                    <a:pt x="47" y="9"/>
                    <a:pt x="47" y="9"/>
                    <a:pt x="47" y="9"/>
                  </a:cubicBezTo>
                  <a:cubicBezTo>
                    <a:pt x="56" y="7"/>
                    <a:pt x="68" y="13"/>
                    <a:pt x="82" y="20"/>
                  </a:cubicBezTo>
                  <a:cubicBezTo>
                    <a:pt x="100" y="30"/>
                    <a:pt x="120" y="41"/>
                    <a:pt x="138" y="33"/>
                  </a:cubicBezTo>
                  <a:cubicBezTo>
                    <a:pt x="142" y="31"/>
                    <a:pt x="148" y="20"/>
                    <a:pt x="148" y="12"/>
                  </a:cubicBezTo>
                  <a:cubicBezTo>
                    <a:pt x="148" y="8"/>
                    <a:pt x="147" y="3"/>
                    <a:pt x="141" y="2"/>
                  </a:cubicBezTo>
                  <a:cubicBezTo>
                    <a:pt x="142" y="4"/>
                    <a:pt x="143" y="7"/>
                    <a:pt x="143" y="10"/>
                  </a:cubicBezTo>
                  <a:cubicBezTo>
                    <a:pt x="143" y="11"/>
                    <a:pt x="143" y="13"/>
                    <a:pt x="143" y="14"/>
                  </a:cubicBezTo>
                  <a:cubicBezTo>
                    <a:pt x="143" y="14"/>
                    <a:pt x="143" y="14"/>
                    <a:pt x="143" y="14"/>
                  </a:cubicBezTo>
                  <a:cubicBezTo>
                    <a:pt x="132" y="35"/>
                    <a:pt x="112" y="26"/>
                    <a:pt x="91" y="17"/>
                  </a:cubicBezTo>
                  <a:cubicBezTo>
                    <a:pt x="76" y="11"/>
                    <a:pt x="62" y="5"/>
                    <a:pt x="48" y="6"/>
                  </a:cubicBezTo>
                  <a:cubicBezTo>
                    <a:pt x="46" y="6"/>
                    <a:pt x="45" y="7"/>
                    <a:pt x="44" y="9"/>
                  </a:cubicBezTo>
                  <a:cubicBezTo>
                    <a:pt x="42" y="10"/>
                    <a:pt x="41" y="11"/>
                    <a:pt x="39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38" y="12"/>
                    <a:pt x="38" y="12"/>
                    <a:pt x="38" y="12"/>
                  </a:cubicBezTo>
                  <a:cubicBezTo>
                    <a:pt x="29" y="10"/>
                    <a:pt x="20" y="13"/>
                    <a:pt x="14" y="18"/>
                  </a:cubicBezTo>
                  <a:cubicBezTo>
                    <a:pt x="6" y="25"/>
                    <a:pt x="2" y="37"/>
                    <a:pt x="2" y="52"/>
                  </a:cubicBezTo>
                  <a:cubicBezTo>
                    <a:pt x="2" y="55"/>
                    <a:pt x="2" y="58"/>
                    <a:pt x="2" y="60"/>
                  </a:cubicBezTo>
                  <a:cubicBezTo>
                    <a:pt x="4" y="72"/>
                    <a:pt x="11" y="80"/>
                    <a:pt x="18" y="87"/>
                  </a:cubicBezTo>
                  <a:cubicBezTo>
                    <a:pt x="23" y="92"/>
                    <a:pt x="27" y="97"/>
                    <a:pt x="28" y="102"/>
                  </a:cubicBezTo>
                  <a:cubicBezTo>
                    <a:pt x="28" y="102"/>
                    <a:pt x="28" y="102"/>
                    <a:pt x="28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7" y="102"/>
                    <a:pt x="27" y="102"/>
                    <a:pt x="27" y="102"/>
                  </a:cubicBezTo>
                  <a:cubicBezTo>
                    <a:pt x="28" y="103"/>
                    <a:pt x="29" y="103"/>
                    <a:pt x="30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1" y="104"/>
                    <a:pt x="31" y="104"/>
                    <a:pt x="31" y="104"/>
                  </a:cubicBezTo>
                  <a:cubicBezTo>
                    <a:pt x="32" y="108"/>
                    <a:pt x="32" y="112"/>
                    <a:pt x="32" y="116"/>
                  </a:cubicBezTo>
                  <a:cubicBezTo>
                    <a:pt x="32" y="124"/>
                    <a:pt x="30" y="131"/>
                    <a:pt x="28" y="138"/>
                  </a:cubicBezTo>
                  <a:cubicBezTo>
                    <a:pt x="27" y="140"/>
                    <a:pt x="26" y="141"/>
                    <a:pt x="26" y="143"/>
                  </a:cubicBezTo>
                  <a:cubicBezTo>
                    <a:pt x="35" y="127"/>
                    <a:pt x="37" y="110"/>
                    <a:pt x="31" y="93"/>
                  </a:cubicBezTo>
                  <a:cubicBezTo>
                    <a:pt x="28" y="88"/>
                    <a:pt x="25" y="83"/>
                    <a:pt x="21" y="78"/>
                  </a:cubicBezTo>
                  <a:cubicBezTo>
                    <a:pt x="17" y="73"/>
                    <a:pt x="14" y="69"/>
                    <a:pt x="12" y="64"/>
                  </a:cubicBezTo>
                  <a:cubicBezTo>
                    <a:pt x="12" y="63"/>
                    <a:pt x="12" y="62"/>
                    <a:pt x="11" y="61"/>
                  </a:cubicBezTo>
                  <a:cubicBezTo>
                    <a:pt x="13" y="71"/>
                    <a:pt x="17" y="79"/>
                    <a:pt x="23" y="84"/>
                  </a:cubicBezTo>
                  <a:cubicBezTo>
                    <a:pt x="26" y="86"/>
                    <a:pt x="26" y="86"/>
                    <a:pt x="26" y="86"/>
                  </a:cubicBezTo>
                  <a:cubicBezTo>
                    <a:pt x="23" y="85"/>
                    <a:pt x="23" y="85"/>
                    <a:pt x="23" y="85"/>
                  </a:cubicBezTo>
                  <a:cubicBezTo>
                    <a:pt x="10" y="82"/>
                    <a:pt x="4" y="64"/>
                    <a:pt x="4" y="49"/>
                  </a:cubicBezTo>
                  <a:cubicBezTo>
                    <a:pt x="4" y="34"/>
                    <a:pt x="9" y="21"/>
                    <a:pt x="18" y="16"/>
                  </a:cubicBezTo>
                  <a:cubicBezTo>
                    <a:pt x="19" y="17"/>
                    <a:pt x="19" y="17"/>
                    <a:pt x="19" y="17"/>
                  </a:cubicBezTo>
                  <a:cubicBezTo>
                    <a:pt x="15" y="21"/>
                    <a:pt x="12" y="28"/>
                    <a:pt x="10" y="37"/>
                  </a:cubicBezTo>
                  <a:cubicBezTo>
                    <a:pt x="13" y="22"/>
                    <a:pt x="23" y="14"/>
                    <a:pt x="38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39" y="13"/>
                    <a:pt x="39" y="13"/>
                    <a:pt x="39" y="13"/>
                  </a:cubicBezTo>
                  <a:cubicBezTo>
                    <a:pt x="40" y="15"/>
                    <a:pt x="40" y="18"/>
                    <a:pt x="40" y="20"/>
                  </a:cubicBezTo>
                  <a:cubicBezTo>
                    <a:pt x="41" y="23"/>
                    <a:pt x="41" y="26"/>
                    <a:pt x="42" y="29"/>
                  </a:cubicBezTo>
                  <a:cubicBezTo>
                    <a:pt x="42" y="29"/>
                    <a:pt x="42" y="29"/>
                    <a:pt x="42" y="29"/>
                  </a:cubicBezTo>
                  <a:cubicBezTo>
                    <a:pt x="43" y="28"/>
                    <a:pt x="44" y="27"/>
                    <a:pt x="44" y="27"/>
                  </a:cubicBezTo>
                  <a:cubicBezTo>
                    <a:pt x="46" y="27"/>
                    <a:pt x="47" y="28"/>
                    <a:pt x="48" y="29"/>
                  </a:cubicBezTo>
                  <a:cubicBezTo>
                    <a:pt x="50" y="31"/>
                    <a:pt x="52" y="32"/>
                    <a:pt x="54" y="31"/>
                  </a:cubicBezTo>
                  <a:cubicBezTo>
                    <a:pt x="55" y="31"/>
                    <a:pt x="55" y="31"/>
                    <a:pt x="55" y="31"/>
                  </a:cubicBezTo>
                  <a:cubicBezTo>
                    <a:pt x="55" y="32"/>
                    <a:pt x="55" y="32"/>
                    <a:pt x="55" y="32"/>
                  </a:cubicBezTo>
                  <a:cubicBezTo>
                    <a:pt x="54" y="35"/>
                    <a:pt x="53" y="36"/>
                    <a:pt x="52" y="37"/>
                  </a:cubicBezTo>
                  <a:cubicBezTo>
                    <a:pt x="48" y="38"/>
                    <a:pt x="43" y="32"/>
                    <a:pt x="42" y="30"/>
                  </a:cubicBezTo>
                  <a:cubicBezTo>
                    <a:pt x="42" y="30"/>
                    <a:pt x="42" y="30"/>
                    <a:pt x="42" y="30"/>
                  </a:cubicBezTo>
                  <a:cubicBezTo>
                    <a:pt x="43" y="33"/>
                    <a:pt x="44" y="35"/>
                    <a:pt x="46" y="37"/>
                  </a:cubicBezTo>
                  <a:cubicBezTo>
                    <a:pt x="52" y="38"/>
                    <a:pt x="56" y="37"/>
                    <a:pt x="59" y="35"/>
                  </a:cubicBezTo>
                  <a:cubicBezTo>
                    <a:pt x="60" y="32"/>
                    <a:pt x="60" y="30"/>
                    <a:pt x="60" y="27"/>
                  </a:cubicBezTo>
                  <a:cubicBezTo>
                    <a:pt x="60" y="23"/>
                    <a:pt x="59" y="20"/>
                    <a:pt x="57" y="18"/>
                  </a:cubicBezTo>
                  <a:cubicBezTo>
                    <a:pt x="56" y="18"/>
                    <a:pt x="55" y="18"/>
                    <a:pt x="53" y="18"/>
                  </a:cubicBezTo>
                  <a:cubicBezTo>
                    <a:pt x="56" y="19"/>
                    <a:pt x="58" y="22"/>
                    <a:pt x="58" y="25"/>
                  </a:cubicBezTo>
                  <a:cubicBezTo>
                    <a:pt x="58" y="26"/>
                    <a:pt x="58" y="26"/>
                    <a:pt x="57" y="27"/>
                  </a:cubicBezTo>
                  <a:cubicBezTo>
                    <a:pt x="57" y="27"/>
                    <a:pt x="57" y="27"/>
                    <a:pt x="57" y="27"/>
                  </a:cubicBezTo>
                  <a:cubicBezTo>
                    <a:pt x="56" y="27"/>
                    <a:pt x="56" y="27"/>
                    <a:pt x="56" y="27"/>
                  </a:cubicBezTo>
                  <a:cubicBezTo>
                    <a:pt x="53" y="24"/>
                    <a:pt x="52" y="21"/>
                    <a:pt x="51" y="19"/>
                  </a:cubicBezTo>
                  <a:cubicBezTo>
                    <a:pt x="49" y="18"/>
                    <a:pt x="49" y="18"/>
                    <a:pt x="49" y="18"/>
                  </a:cubicBezTo>
                  <a:cubicBezTo>
                    <a:pt x="50" y="18"/>
                    <a:pt x="50" y="18"/>
                    <a:pt x="50" y="18"/>
                  </a:cubicBezTo>
                  <a:cubicBezTo>
                    <a:pt x="50" y="17"/>
                    <a:pt x="50" y="17"/>
                    <a:pt x="50" y="17"/>
                  </a:cubicBezTo>
                  <a:cubicBezTo>
                    <a:pt x="49" y="15"/>
                    <a:pt x="49" y="12"/>
                    <a:pt x="46" y="10"/>
                  </a:cubicBezTo>
                  <a:lnTo>
                    <a:pt x="45" y="9"/>
                  </a:lnTo>
                  <a:close/>
                  <a:moveTo>
                    <a:pt x="57" y="25"/>
                  </a:moveTo>
                  <a:cubicBezTo>
                    <a:pt x="57" y="24"/>
                    <a:pt x="55" y="21"/>
                    <a:pt x="53" y="19"/>
                  </a:cubicBezTo>
                  <a:cubicBezTo>
                    <a:pt x="53" y="21"/>
                    <a:pt x="54" y="23"/>
                    <a:pt x="57" y="25"/>
                  </a:cubicBezTo>
                  <a:close/>
                  <a:moveTo>
                    <a:pt x="44" y="29"/>
                  </a:moveTo>
                  <a:cubicBezTo>
                    <a:pt x="45" y="32"/>
                    <a:pt x="49" y="36"/>
                    <a:pt x="51" y="35"/>
                  </a:cubicBezTo>
                  <a:cubicBezTo>
                    <a:pt x="52" y="35"/>
                    <a:pt x="53" y="34"/>
                    <a:pt x="53" y="33"/>
                  </a:cubicBezTo>
                  <a:cubicBezTo>
                    <a:pt x="51" y="33"/>
                    <a:pt x="49" y="32"/>
                    <a:pt x="47" y="30"/>
                  </a:cubicBezTo>
                  <a:cubicBezTo>
                    <a:pt x="46" y="30"/>
                    <a:pt x="45" y="29"/>
                    <a:pt x="45" y="29"/>
                  </a:cubicBezTo>
                  <a:cubicBezTo>
                    <a:pt x="44" y="29"/>
                    <a:pt x="44" y="29"/>
                    <a:pt x="44" y="29"/>
                  </a:cubicBezTo>
                  <a:close/>
                  <a:moveTo>
                    <a:pt x="5" y="49"/>
                  </a:moveTo>
                  <a:cubicBezTo>
                    <a:pt x="5" y="62"/>
                    <a:pt x="10" y="77"/>
                    <a:pt x="19" y="82"/>
                  </a:cubicBezTo>
                  <a:cubicBezTo>
                    <a:pt x="12" y="74"/>
                    <a:pt x="8" y="58"/>
                    <a:pt x="8" y="46"/>
                  </a:cubicBezTo>
                  <a:cubicBezTo>
                    <a:pt x="8" y="36"/>
                    <a:pt x="10" y="28"/>
                    <a:pt x="13" y="22"/>
                  </a:cubicBezTo>
                  <a:cubicBezTo>
                    <a:pt x="8" y="29"/>
                    <a:pt x="5" y="38"/>
                    <a:pt x="5" y="49"/>
                  </a:cubicBezTo>
                  <a:close/>
                  <a:moveTo>
                    <a:pt x="146" y="18"/>
                  </a:moveTo>
                  <a:cubicBezTo>
                    <a:pt x="146" y="18"/>
                    <a:pt x="146" y="18"/>
                    <a:pt x="146" y="18"/>
                  </a:cubicBezTo>
                  <a:cubicBezTo>
                    <a:pt x="146" y="21"/>
                    <a:pt x="139" y="31"/>
                    <a:pt x="134" y="33"/>
                  </a:cubicBezTo>
                  <a:cubicBezTo>
                    <a:pt x="134" y="33"/>
                    <a:pt x="134" y="33"/>
                    <a:pt x="134" y="33"/>
                  </a:cubicBezTo>
                  <a:cubicBezTo>
                    <a:pt x="103" y="35"/>
                    <a:pt x="85" y="24"/>
                    <a:pt x="66" y="10"/>
                  </a:cubicBezTo>
                  <a:cubicBezTo>
                    <a:pt x="63" y="8"/>
                    <a:pt x="63" y="8"/>
                    <a:pt x="63" y="8"/>
                  </a:cubicBezTo>
                  <a:cubicBezTo>
                    <a:pt x="67" y="9"/>
                    <a:pt x="67" y="9"/>
                    <a:pt x="67" y="9"/>
                  </a:cubicBezTo>
                  <a:cubicBezTo>
                    <a:pt x="73" y="10"/>
                    <a:pt x="80" y="13"/>
                    <a:pt x="88" y="17"/>
                  </a:cubicBezTo>
                  <a:cubicBezTo>
                    <a:pt x="108" y="26"/>
                    <a:pt x="131" y="36"/>
                    <a:pt x="144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5" y="16"/>
                    <a:pt x="145" y="16"/>
                    <a:pt x="145" y="16"/>
                  </a:cubicBezTo>
                  <a:cubicBezTo>
                    <a:pt x="146" y="16"/>
                    <a:pt x="146" y="16"/>
                    <a:pt x="146" y="18"/>
                  </a:cubicBezTo>
                  <a:close/>
                  <a:moveTo>
                    <a:pt x="133" y="31"/>
                  </a:moveTo>
                  <a:cubicBezTo>
                    <a:pt x="138" y="29"/>
                    <a:pt x="144" y="21"/>
                    <a:pt x="145" y="18"/>
                  </a:cubicBezTo>
                  <a:cubicBezTo>
                    <a:pt x="131" y="37"/>
                    <a:pt x="108" y="27"/>
                    <a:pt x="87" y="18"/>
                  </a:cubicBezTo>
                  <a:cubicBezTo>
                    <a:pt x="81" y="15"/>
                    <a:pt x="76" y="13"/>
                    <a:pt x="71" y="11"/>
                  </a:cubicBezTo>
                  <a:cubicBezTo>
                    <a:pt x="88" y="23"/>
                    <a:pt x="105" y="33"/>
                    <a:pt x="133" y="31"/>
                  </a:cubicBezTo>
                  <a:close/>
                  <a:moveTo>
                    <a:pt x="55" y="30"/>
                  </a:moveTo>
                  <a:cubicBezTo>
                    <a:pt x="54" y="30"/>
                    <a:pt x="54" y="30"/>
                    <a:pt x="54" y="30"/>
                  </a:cubicBezTo>
                  <a:cubicBezTo>
                    <a:pt x="47" y="29"/>
                    <a:pt x="42" y="25"/>
                    <a:pt x="42" y="17"/>
                  </a:cubicBezTo>
                  <a:cubicBezTo>
                    <a:pt x="42" y="16"/>
                    <a:pt x="42" y="16"/>
                    <a:pt x="42" y="16"/>
                  </a:cubicBezTo>
                  <a:cubicBezTo>
                    <a:pt x="43" y="16"/>
                    <a:pt x="43" y="16"/>
                    <a:pt x="43" y="16"/>
                  </a:cubicBezTo>
                  <a:cubicBezTo>
                    <a:pt x="50" y="17"/>
                    <a:pt x="53" y="23"/>
                    <a:pt x="55" y="29"/>
                  </a:cubicBezTo>
                  <a:lnTo>
                    <a:pt x="55" y="30"/>
                  </a:lnTo>
                  <a:close/>
                  <a:moveTo>
                    <a:pt x="43" y="17"/>
                  </a:moveTo>
                  <a:cubicBezTo>
                    <a:pt x="44" y="24"/>
                    <a:pt x="47" y="27"/>
                    <a:pt x="53" y="28"/>
                  </a:cubicBezTo>
                  <a:cubicBezTo>
                    <a:pt x="51" y="23"/>
                    <a:pt x="49" y="19"/>
                    <a:pt x="43" y="1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1" name="Forma libre 49"/>
            <p:cNvSpPr>
              <a:spLocks noEditPoints="1"/>
            </p:cNvSpPr>
            <p:nvPr/>
          </p:nvSpPr>
          <p:spPr bwMode="auto">
            <a:xfrm>
              <a:off x="4162425" y="3344863"/>
              <a:ext cx="334963" cy="328613"/>
            </a:xfrm>
            <a:custGeom>
              <a:avLst/>
              <a:gdLst>
                <a:gd name="T0" fmla="*/ 61 w 149"/>
                <a:gd name="T1" fmla="*/ 17 h 146"/>
                <a:gd name="T2" fmla="*/ 70 w 149"/>
                <a:gd name="T3" fmla="*/ 13 h 146"/>
                <a:gd name="T4" fmla="*/ 67 w 149"/>
                <a:gd name="T5" fmla="*/ 22 h 146"/>
                <a:gd name="T6" fmla="*/ 71 w 149"/>
                <a:gd name="T7" fmla="*/ 8 h 146"/>
                <a:gd name="T8" fmla="*/ 77 w 149"/>
                <a:gd name="T9" fmla="*/ 20 h 146"/>
                <a:gd name="T10" fmla="*/ 146 w 149"/>
                <a:gd name="T11" fmla="*/ 39 h 146"/>
                <a:gd name="T12" fmla="*/ 125 w 149"/>
                <a:gd name="T13" fmla="*/ 103 h 146"/>
                <a:gd name="T14" fmla="*/ 146 w 149"/>
                <a:gd name="T15" fmla="*/ 99 h 146"/>
                <a:gd name="T16" fmla="*/ 148 w 149"/>
                <a:gd name="T17" fmla="*/ 120 h 146"/>
                <a:gd name="T18" fmla="*/ 129 w 149"/>
                <a:gd name="T19" fmla="*/ 119 h 146"/>
                <a:gd name="T20" fmla="*/ 141 w 149"/>
                <a:gd name="T21" fmla="*/ 143 h 146"/>
                <a:gd name="T22" fmla="*/ 124 w 149"/>
                <a:gd name="T23" fmla="*/ 108 h 146"/>
                <a:gd name="T24" fmla="*/ 121 w 149"/>
                <a:gd name="T25" fmla="*/ 76 h 146"/>
                <a:gd name="T26" fmla="*/ 132 w 149"/>
                <a:gd name="T27" fmla="*/ 18 h 146"/>
                <a:gd name="T28" fmla="*/ 46 w 149"/>
                <a:gd name="T29" fmla="*/ 31 h 146"/>
                <a:gd name="T30" fmla="*/ 0 w 149"/>
                <a:gd name="T31" fmla="*/ 27 h 146"/>
                <a:gd name="T32" fmla="*/ 60 w 149"/>
                <a:gd name="T33" fmla="*/ 24 h 146"/>
                <a:gd name="T34" fmla="*/ 58 w 149"/>
                <a:gd name="T35" fmla="*/ 11 h 146"/>
                <a:gd name="T36" fmla="*/ 68 w 149"/>
                <a:gd name="T37" fmla="*/ 8 h 146"/>
                <a:gd name="T38" fmla="*/ 61 w 149"/>
                <a:gd name="T39" fmla="*/ 17 h 146"/>
                <a:gd name="T40" fmla="*/ 58 w 149"/>
                <a:gd name="T41" fmla="*/ 27 h 146"/>
                <a:gd name="T42" fmla="*/ 31 w 149"/>
                <a:gd name="T43" fmla="*/ 25 h 146"/>
                <a:gd name="T44" fmla="*/ 58 w 149"/>
                <a:gd name="T45" fmla="*/ 27 h 146"/>
                <a:gd name="T46" fmla="*/ 101 w 149"/>
                <a:gd name="T47" fmla="*/ 11 h 146"/>
                <a:gd name="T48" fmla="*/ 88 w 149"/>
                <a:gd name="T49" fmla="*/ 20 h 146"/>
                <a:gd name="T50" fmla="*/ 101 w 149"/>
                <a:gd name="T51" fmla="*/ 11 h 146"/>
                <a:gd name="T52" fmla="*/ 142 w 149"/>
                <a:gd name="T53" fmla="*/ 32 h 146"/>
                <a:gd name="T54" fmla="*/ 141 w 149"/>
                <a:gd name="T55" fmla="*/ 34 h 146"/>
                <a:gd name="T56" fmla="*/ 122 w 149"/>
                <a:gd name="T57" fmla="*/ 95 h 146"/>
                <a:gd name="T58" fmla="*/ 142 w 149"/>
                <a:gd name="T59" fmla="*/ 32 h 146"/>
                <a:gd name="T60" fmla="*/ 145 w 149"/>
                <a:gd name="T61" fmla="*/ 119 h 146"/>
                <a:gd name="T62" fmla="*/ 142 w 149"/>
                <a:gd name="T63" fmla="*/ 106 h 146"/>
                <a:gd name="T64" fmla="*/ 132 w 149"/>
                <a:gd name="T65" fmla="*/ 106 h 146"/>
                <a:gd name="T66" fmla="*/ 145 w 149"/>
                <a:gd name="T67" fmla="*/ 119 h 146"/>
                <a:gd name="T68" fmla="*/ 146 w 149"/>
                <a:gd name="T69" fmla="*/ 103 h 146"/>
                <a:gd name="T70" fmla="*/ 134 w 149"/>
                <a:gd name="T71" fmla="*/ 103 h 146"/>
                <a:gd name="T72" fmla="*/ 146 w 149"/>
                <a:gd name="T73" fmla="*/ 103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9" h="146">
                  <a:moveTo>
                    <a:pt x="61" y="17"/>
                  </a:moveTo>
                  <a:cubicBezTo>
                    <a:pt x="64" y="17"/>
                    <a:pt x="67" y="9"/>
                    <a:pt x="70" y="13"/>
                  </a:cubicBezTo>
                  <a:cubicBezTo>
                    <a:pt x="68" y="15"/>
                    <a:pt x="65" y="17"/>
                    <a:pt x="67" y="22"/>
                  </a:cubicBezTo>
                  <a:cubicBezTo>
                    <a:pt x="78" y="22"/>
                    <a:pt x="72" y="11"/>
                    <a:pt x="71" y="8"/>
                  </a:cubicBezTo>
                  <a:cubicBezTo>
                    <a:pt x="75" y="4"/>
                    <a:pt x="81" y="15"/>
                    <a:pt x="77" y="20"/>
                  </a:cubicBezTo>
                  <a:cubicBezTo>
                    <a:pt x="103" y="0"/>
                    <a:pt x="144" y="7"/>
                    <a:pt x="146" y="39"/>
                  </a:cubicBezTo>
                  <a:cubicBezTo>
                    <a:pt x="148" y="63"/>
                    <a:pt x="123" y="79"/>
                    <a:pt x="125" y="103"/>
                  </a:cubicBezTo>
                  <a:cubicBezTo>
                    <a:pt x="130" y="105"/>
                    <a:pt x="138" y="94"/>
                    <a:pt x="146" y="99"/>
                  </a:cubicBezTo>
                  <a:cubicBezTo>
                    <a:pt x="149" y="104"/>
                    <a:pt x="147" y="114"/>
                    <a:pt x="148" y="120"/>
                  </a:cubicBezTo>
                  <a:cubicBezTo>
                    <a:pt x="142" y="125"/>
                    <a:pt x="135" y="122"/>
                    <a:pt x="129" y="119"/>
                  </a:cubicBezTo>
                  <a:cubicBezTo>
                    <a:pt x="129" y="131"/>
                    <a:pt x="129" y="143"/>
                    <a:pt x="141" y="143"/>
                  </a:cubicBezTo>
                  <a:cubicBezTo>
                    <a:pt x="120" y="146"/>
                    <a:pt x="125" y="125"/>
                    <a:pt x="124" y="108"/>
                  </a:cubicBezTo>
                  <a:cubicBezTo>
                    <a:pt x="123" y="95"/>
                    <a:pt x="118" y="88"/>
                    <a:pt x="121" y="76"/>
                  </a:cubicBezTo>
                  <a:cubicBezTo>
                    <a:pt x="125" y="57"/>
                    <a:pt x="149" y="40"/>
                    <a:pt x="132" y="18"/>
                  </a:cubicBezTo>
                  <a:cubicBezTo>
                    <a:pt x="101" y="5"/>
                    <a:pt x="76" y="33"/>
                    <a:pt x="46" y="31"/>
                  </a:cubicBezTo>
                  <a:cubicBezTo>
                    <a:pt x="31" y="30"/>
                    <a:pt x="16" y="16"/>
                    <a:pt x="0" y="27"/>
                  </a:cubicBezTo>
                  <a:cubicBezTo>
                    <a:pt x="14" y="12"/>
                    <a:pt x="37" y="23"/>
                    <a:pt x="60" y="24"/>
                  </a:cubicBezTo>
                  <a:cubicBezTo>
                    <a:pt x="62" y="22"/>
                    <a:pt x="58" y="15"/>
                    <a:pt x="58" y="11"/>
                  </a:cubicBezTo>
                  <a:cubicBezTo>
                    <a:pt x="61" y="10"/>
                    <a:pt x="64" y="4"/>
                    <a:pt x="68" y="8"/>
                  </a:cubicBezTo>
                  <a:cubicBezTo>
                    <a:pt x="67" y="9"/>
                    <a:pt x="59" y="9"/>
                    <a:pt x="61" y="17"/>
                  </a:cubicBezTo>
                  <a:close/>
                  <a:moveTo>
                    <a:pt x="58" y="27"/>
                  </a:moveTo>
                  <a:cubicBezTo>
                    <a:pt x="49" y="25"/>
                    <a:pt x="41" y="22"/>
                    <a:pt x="31" y="25"/>
                  </a:cubicBezTo>
                  <a:cubicBezTo>
                    <a:pt x="41" y="26"/>
                    <a:pt x="49" y="32"/>
                    <a:pt x="58" y="27"/>
                  </a:cubicBezTo>
                  <a:close/>
                  <a:moveTo>
                    <a:pt x="101" y="11"/>
                  </a:moveTo>
                  <a:cubicBezTo>
                    <a:pt x="98" y="14"/>
                    <a:pt x="85" y="15"/>
                    <a:pt x="88" y="20"/>
                  </a:cubicBezTo>
                  <a:cubicBezTo>
                    <a:pt x="90" y="15"/>
                    <a:pt x="104" y="16"/>
                    <a:pt x="101" y="11"/>
                  </a:cubicBezTo>
                  <a:close/>
                  <a:moveTo>
                    <a:pt x="142" y="32"/>
                  </a:moveTo>
                  <a:cubicBezTo>
                    <a:pt x="140" y="29"/>
                    <a:pt x="138" y="30"/>
                    <a:pt x="141" y="34"/>
                  </a:cubicBezTo>
                  <a:cubicBezTo>
                    <a:pt x="139" y="59"/>
                    <a:pt x="121" y="67"/>
                    <a:pt x="122" y="95"/>
                  </a:cubicBezTo>
                  <a:cubicBezTo>
                    <a:pt x="127" y="73"/>
                    <a:pt x="146" y="59"/>
                    <a:pt x="142" y="32"/>
                  </a:cubicBezTo>
                  <a:close/>
                  <a:moveTo>
                    <a:pt x="145" y="119"/>
                  </a:moveTo>
                  <a:cubicBezTo>
                    <a:pt x="145" y="113"/>
                    <a:pt x="145" y="109"/>
                    <a:pt x="142" y="106"/>
                  </a:cubicBezTo>
                  <a:cubicBezTo>
                    <a:pt x="139" y="106"/>
                    <a:pt x="135" y="106"/>
                    <a:pt x="132" y="106"/>
                  </a:cubicBezTo>
                  <a:cubicBezTo>
                    <a:pt x="126" y="113"/>
                    <a:pt x="134" y="121"/>
                    <a:pt x="145" y="119"/>
                  </a:cubicBezTo>
                  <a:close/>
                  <a:moveTo>
                    <a:pt x="146" y="103"/>
                  </a:moveTo>
                  <a:cubicBezTo>
                    <a:pt x="142" y="100"/>
                    <a:pt x="137" y="100"/>
                    <a:pt x="134" y="103"/>
                  </a:cubicBezTo>
                  <a:cubicBezTo>
                    <a:pt x="139" y="101"/>
                    <a:pt x="144" y="107"/>
                    <a:pt x="146" y="10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2" name="Forma libre 50"/>
            <p:cNvSpPr>
              <a:spLocks noEditPoints="1"/>
            </p:cNvSpPr>
            <p:nvPr/>
          </p:nvSpPr>
          <p:spPr bwMode="auto">
            <a:xfrm>
              <a:off x="4162425" y="3359150"/>
              <a:ext cx="334963" cy="309563"/>
            </a:xfrm>
            <a:custGeom>
              <a:avLst/>
              <a:gdLst>
                <a:gd name="T0" fmla="*/ 69 w 149"/>
                <a:gd name="T1" fmla="*/ 3 h 138"/>
                <a:gd name="T2" fmla="*/ 64 w 149"/>
                <a:gd name="T3" fmla="*/ 7 h 138"/>
                <a:gd name="T4" fmla="*/ 70 w 149"/>
                <a:gd name="T5" fmla="*/ 7 h 138"/>
                <a:gd name="T6" fmla="*/ 70 w 149"/>
                <a:gd name="T7" fmla="*/ 3 h 138"/>
                <a:gd name="T8" fmla="*/ 73 w 149"/>
                <a:gd name="T9" fmla="*/ 1 h 138"/>
                <a:gd name="T10" fmla="*/ 147 w 149"/>
                <a:gd name="T11" fmla="*/ 33 h 138"/>
                <a:gd name="T12" fmla="*/ 142 w 149"/>
                <a:gd name="T13" fmla="*/ 91 h 138"/>
                <a:gd name="T14" fmla="*/ 149 w 149"/>
                <a:gd name="T15" fmla="*/ 114 h 138"/>
                <a:gd name="T16" fmla="*/ 130 w 149"/>
                <a:gd name="T17" fmla="*/ 114 h 138"/>
                <a:gd name="T18" fmla="*/ 137 w 149"/>
                <a:gd name="T19" fmla="*/ 138 h 138"/>
                <a:gd name="T20" fmla="*/ 122 w 149"/>
                <a:gd name="T21" fmla="*/ 94 h 138"/>
                <a:gd name="T22" fmla="*/ 129 w 149"/>
                <a:gd name="T23" fmla="*/ 51 h 138"/>
                <a:gd name="T24" fmla="*/ 49 w 149"/>
                <a:gd name="T25" fmla="*/ 26 h 138"/>
                <a:gd name="T26" fmla="*/ 1 w 149"/>
                <a:gd name="T27" fmla="*/ 21 h 138"/>
                <a:gd name="T28" fmla="*/ 39 w 149"/>
                <a:gd name="T29" fmla="*/ 15 h 138"/>
                <a:gd name="T30" fmla="*/ 58 w 149"/>
                <a:gd name="T31" fmla="*/ 5 h 138"/>
                <a:gd name="T32" fmla="*/ 67 w 149"/>
                <a:gd name="T33" fmla="*/ 2 h 138"/>
                <a:gd name="T34" fmla="*/ 60 w 149"/>
                <a:gd name="T35" fmla="*/ 10 h 138"/>
                <a:gd name="T36" fmla="*/ 77 w 149"/>
                <a:gd name="T37" fmla="*/ 14 h 138"/>
                <a:gd name="T38" fmla="*/ 73 w 149"/>
                <a:gd name="T39" fmla="*/ 15 h 138"/>
                <a:gd name="T40" fmla="*/ 68 w 149"/>
                <a:gd name="T41" fmla="*/ 8 h 138"/>
                <a:gd name="T42" fmla="*/ 61 w 149"/>
                <a:gd name="T43" fmla="*/ 12 h 138"/>
                <a:gd name="T44" fmla="*/ 60 w 149"/>
                <a:gd name="T45" fmla="*/ 19 h 138"/>
                <a:gd name="T46" fmla="*/ 7 w 149"/>
                <a:gd name="T47" fmla="*/ 17 h 138"/>
                <a:gd name="T48" fmla="*/ 40 w 149"/>
                <a:gd name="T49" fmla="*/ 17 h 138"/>
                <a:gd name="T50" fmla="*/ 60 w 149"/>
                <a:gd name="T51" fmla="*/ 20 h 138"/>
                <a:gd name="T52" fmla="*/ 31 w 149"/>
                <a:gd name="T53" fmla="*/ 20 h 138"/>
                <a:gd name="T54" fmla="*/ 49 w 149"/>
                <a:gd name="T55" fmla="*/ 24 h 138"/>
                <a:gd name="T56" fmla="*/ 87 w 149"/>
                <a:gd name="T57" fmla="*/ 12 h 138"/>
                <a:gd name="T58" fmla="*/ 77 w 149"/>
                <a:gd name="T59" fmla="*/ 14 h 138"/>
                <a:gd name="T60" fmla="*/ 124 w 149"/>
                <a:gd name="T61" fmla="*/ 97 h 138"/>
                <a:gd name="T62" fmla="*/ 101 w 149"/>
                <a:gd name="T63" fmla="*/ 4 h 138"/>
                <a:gd name="T64" fmla="*/ 89 w 149"/>
                <a:gd name="T65" fmla="*/ 14 h 138"/>
                <a:gd name="T66" fmla="*/ 133 w 149"/>
                <a:gd name="T67" fmla="*/ 12 h 138"/>
                <a:gd name="T68" fmla="*/ 131 w 149"/>
                <a:gd name="T69" fmla="*/ 55 h 138"/>
                <a:gd name="T70" fmla="*/ 140 w 149"/>
                <a:gd name="T71" fmla="*/ 24 h 138"/>
                <a:gd name="T72" fmla="*/ 123 w 149"/>
                <a:gd name="T73" fmla="*/ 89 h 138"/>
                <a:gd name="T74" fmla="*/ 135 w 149"/>
                <a:gd name="T75" fmla="*/ 137 h 138"/>
                <a:gd name="T76" fmla="*/ 141 w 149"/>
                <a:gd name="T77" fmla="*/ 116 h 138"/>
                <a:gd name="T78" fmla="*/ 147 w 149"/>
                <a:gd name="T79" fmla="*/ 98 h 138"/>
                <a:gd name="T80" fmla="*/ 131 w 149"/>
                <a:gd name="T81" fmla="*/ 99 h 138"/>
                <a:gd name="T82" fmla="*/ 146 w 149"/>
                <a:gd name="T83" fmla="*/ 94 h 138"/>
                <a:gd name="T84" fmla="*/ 88 w 149"/>
                <a:gd name="T85" fmla="*/ 12 h 138"/>
                <a:gd name="T86" fmla="*/ 95 w 149"/>
                <a:gd name="T87" fmla="*/ 9 h 138"/>
                <a:gd name="T88" fmla="*/ 40 w 149"/>
                <a:gd name="T89" fmla="*/ 19 h 138"/>
                <a:gd name="T90" fmla="*/ 56 w 149"/>
                <a:gd name="T91" fmla="*/ 21 h 138"/>
                <a:gd name="T92" fmla="*/ 141 w 149"/>
                <a:gd name="T93" fmla="*/ 28 h 138"/>
                <a:gd name="T94" fmla="*/ 131 w 149"/>
                <a:gd name="T95" fmla="*/ 66 h 138"/>
                <a:gd name="T96" fmla="*/ 141 w 149"/>
                <a:gd name="T97" fmla="*/ 97 h 138"/>
                <a:gd name="T98" fmla="*/ 143 w 149"/>
                <a:gd name="T99" fmla="*/ 100 h 138"/>
                <a:gd name="T100" fmla="*/ 130 w 149"/>
                <a:gd name="T101" fmla="*/ 108 h 138"/>
                <a:gd name="T102" fmla="*/ 131 w 149"/>
                <a:gd name="T103" fmla="*/ 107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49" h="138">
                  <a:moveTo>
                    <a:pt x="65" y="0"/>
                  </a:moveTo>
                  <a:cubicBezTo>
                    <a:pt x="66" y="0"/>
                    <a:pt x="68" y="1"/>
                    <a:pt x="69" y="2"/>
                  </a:cubicBezTo>
                  <a:cubicBezTo>
                    <a:pt x="69" y="2"/>
                    <a:pt x="69" y="2"/>
                    <a:pt x="69" y="2"/>
                  </a:cubicBezTo>
                  <a:cubicBezTo>
                    <a:pt x="69" y="3"/>
                    <a:pt x="69" y="3"/>
                    <a:pt x="69" y="3"/>
                  </a:cubicBezTo>
                  <a:cubicBezTo>
                    <a:pt x="68" y="3"/>
                    <a:pt x="68" y="3"/>
                    <a:pt x="67" y="4"/>
                  </a:cubicBezTo>
                  <a:cubicBezTo>
                    <a:pt x="65" y="4"/>
                    <a:pt x="63" y="4"/>
                    <a:pt x="62" y="6"/>
                  </a:cubicBezTo>
                  <a:cubicBezTo>
                    <a:pt x="62" y="7"/>
                    <a:pt x="61" y="8"/>
                    <a:pt x="62" y="10"/>
                  </a:cubicBezTo>
                  <a:cubicBezTo>
                    <a:pt x="63" y="9"/>
                    <a:pt x="63" y="8"/>
                    <a:pt x="64" y="7"/>
                  </a:cubicBezTo>
                  <a:cubicBezTo>
                    <a:pt x="66" y="6"/>
                    <a:pt x="67" y="5"/>
                    <a:pt x="68" y="5"/>
                  </a:cubicBezTo>
                  <a:cubicBezTo>
                    <a:pt x="69" y="5"/>
                    <a:pt x="70" y="5"/>
                    <a:pt x="70" y="6"/>
                  </a:cubicBezTo>
                  <a:cubicBezTo>
                    <a:pt x="71" y="6"/>
                    <a:pt x="71" y="6"/>
                    <a:pt x="71" y="6"/>
                  </a:cubicBezTo>
                  <a:cubicBezTo>
                    <a:pt x="70" y="7"/>
                    <a:pt x="70" y="7"/>
                    <a:pt x="70" y="7"/>
                  </a:cubicBezTo>
                  <a:cubicBezTo>
                    <a:pt x="70" y="8"/>
                    <a:pt x="69" y="8"/>
                    <a:pt x="69" y="9"/>
                  </a:cubicBezTo>
                  <a:cubicBezTo>
                    <a:pt x="68" y="11"/>
                    <a:pt x="67" y="12"/>
                    <a:pt x="67" y="16"/>
                  </a:cubicBezTo>
                  <a:cubicBezTo>
                    <a:pt x="70" y="16"/>
                    <a:pt x="71" y="15"/>
                    <a:pt x="72" y="14"/>
                  </a:cubicBezTo>
                  <a:cubicBezTo>
                    <a:pt x="74" y="11"/>
                    <a:pt x="71" y="5"/>
                    <a:pt x="70" y="3"/>
                  </a:cubicBezTo>
                  <a:cubicBezTo>
                    <a:pt x="70" y="2"/>
                    <a:pt x="70" y="2"/>
                    <a:pt x="70" y="2"/>
                  </a:cubicBezTo>
                  <a:cubicBezTo>
                    <a:pt x="71" y="2"/>
                    <a:pt x="71" y="2"/>
                    <a:pt x="71" y="2"/>
                  </a:cubicBezTo>
                  <a:cubicBezTo>
                    <a:pt x="71" y="1"/>
                    <a:pt x="72" y="1"/>
                    <a:pt x="73" y="1"/>
                  </a:cubicBezTo>
                  <a:cubicBezTo>
                    <a:pt x="73" y="1"/>
                    <a:pt x="73" y="1"/>
                    <a:pt x="73" y="1"/>
                  </a:cubicBezTo>
                  <a:cubicBezTo>
                    <a:pt x="75" y="1"/>
                    <a:pt x="77" y="3"/>
                    <a:pt x="78" y="5"/>
                  </a:cubicBezTo>
                  <a:cubicBezTo>
                    <a:pt x="79" y="7"/>
                    <a:pt x="79" y="9"/>
                    <a:pt x="79" y="11"/>
                  </a:cubicBezTo>
                  <a:cubicBezTo>
                    <a:pt x="88" y="5"/>
                    <a:pt x="99" y="2"/>
                    <a:pt x="110" y="2"/>
                  </a:cubicBezTo>
                  <a:cubicBezTo>
                    <a:pt x="131" y="2"/>
                    <a:pt x="145" y="14"/>
                    <a:pt x="147" y="33"/>
                  </a:cubicBezTo>
                  <a:cubicBezTo>
                    <a:pt x="148" y="45"/>
                    <a:pt x="142" y="55"/>
                    <a:pt x="137" y="65"/>
                  </a:cubicBezTo>
                  <a:cubicBezTo>
                    <a:pt x="131" y="75"/>
                    <a:pt x="125" y="85"/>
                    <a:pt x="126" y="97"/>
                  </a:cubicBezTo>
                  <a:cubicBezTo>
                    <a:pt x="127" y="97"/>
                    <a:pt x="130" y="96"/>
                    <a:pt x="132" y="95"/>
                  </a:cubicBezTo>
                  <a:cubicBezTo>
                    <a:pt x="135" y="93"/>
                    <a:pt x="138" y="91"/>
                    <a:pt x="142" y="91"/>
                  </a:cubicBezTo>
                  <a:cubicBezTo>
                    <a:pt x="144" y="91"/>
                    <a:pt x="145" y="92"/>
                    <a:pt x="147" y="93"/>
                  </a:cubicBezTo>
                  <a:cubicBezTo>
                    <a:pt x="147" y="93"/>
                    <a:pt x="147" y="93"/>
                    <a:pt x="147" y="93"/>
                  </a:cubicBezTo>
                  <a:cubicBezTo>
                    <a:pt x="149" y="96"/>
                    <a:pt x="149" y="101"/>
                    <a:pt x="149" y="106"/>
                  </a:cubicBezTo>
                  <a:cubicBezTo>
                    <a:pt x="148" y="109"/>
                    <a:pt x="148" y="112"/>
                    <a:pt x="149" y="114"/>
                  </a:cubicBezTo>
                  <a:cubicBezTo>
                    <a:pt x="149" y="115"/>
                    <a:pt x="149" y="115"/>
                    <a:pt x="149" y="115"/>
                  </a:cubicBezTo>
                  <a:cubicBezTo>
                    <a:pt x="148" y="115"/>
                    <a:pt x="148" y="115"/>
                    <a:pt x="148" y="115"/>
                  </a:cubicBezTo>
                  <a:cubicBezTo>
                    <a:pt x="146" y="117"/>
                    <a:pt x="143" y="118"/>
                    <a:pt x="141" y="118"/>
                  </a:cubicBezTo>
                  <a:cubicBezTo>
                    <a:pt x="137" y="118"/>
                    <a:pt x="134" y="116"/>
                    <a:pt x="130" y="114"/>
                  </a:cubicBezTo>
                  <a:cubicBezTo>
                    <a:pt x="130" y="115"/>
                    <a:pt x="130" y="115"/>
                    <a:pt x="130" y="115"/>
                  </a:cubicBezTo>
                  <a:cubicBezTo>
                    <a:pt x="130" y="126"/>
                    <a:pt x="130" y="136"/>
                    <a:pt x="141" y="136"/>
                  </a:cubicBezTo>
                  <a:cubicBezTo>
                    <a:pt x="141" y="138"/>
                    <a:pt x="141" y="138"/>
                    <a:pt x="141" y="138"/>
                  </a:cubicBezTo>
                  <a:cubicBezTo>
                    <a:pt x="139" y="138"/>
                    <a:pt x="138" y="138"/>
                    <a:pt x="137" y="138"/>
                  </a:cubicBezTo>
                  <a:cubicBezTo>
                    <a:pt x="123" y="138"/>
                    <a:pt x="123" y="125"/>
                    <a:pt x="123" y="112"/>
                  </a:cubicBezTo>
                  <a:cubicBezTo>
                    <a:pt x="123" y="108"/>
                    <a:pt x="123" y="105"/>
                    <a:pt x="123" y="102"/>
                  </a:cubicBezTo>
                  <a:cubicBezTo>
                    <a:pt x="123" y="99"/>
                    <a:pt x="122" y="96"/>
                    <a:pt x="122" y="94"/>
                  </a:cubicBezTo>
                  <a:cubicBezTo>
                    <a:pt x="122" y="94"/>
                    <a:pt x="122" y="94"/>
                    <a:pt x="122" y="94"/>
                  </a:cubicBezTo>
                  <a:cubicBezTo>
                    <a:pt x="122" y="93"/>
                    <a:pt x="122" y="93"/>
                    <a:pt x="122" y="93"/>
                  </a:cubicBezTo>
                  <a:cubicBezTo>
                    <a:pt x="121" y="92"/>
                    <a:pt x="121" y="91"/>
                    <a:pt x="121" y="90"/>
                  </a:cubicBezTo>
                  <a:cubicBezTo>
                    <a:pt x="120" y="84"/>
                    <a:pt x="118" y="78"/>
                    <a:pt x="120" y="70"/>
                  </a:cubicBezTo>
                  <a:cubicBezTo>
                    <a:pt x="122" y="64"/>
                    <a:pt x="125" y="57"/>
                    <a:pt x="129" y="51"/>
                  </a:cubicBezTo>
                  <a:cubicBezTo>
                    <a:pt x="136" y="39"/>
                    <a:pt x="143" y="27"/>
                    <a:pt x="132" y="13"/>
                  </a:cubicBezTo>
                  <a:cubicBezTo>
                    <a:pt x="126" y="11"/>
                    <a:pt x="121" y="10"/>
                    <a:pt x="115" y="10"/>
                  </a:cubicBezTo>
                  <a:cubicBezTo>
                    <a:pt x="104" y="10"/>
                    <a:pt x="93" y="14"/>
                    <a:pt x="83" y="18"/>
                  </a:cubicBezTo>
                  <a:cubicBezTo>
                    <a:pt x="72" y="22"/>
                    <a:pt x="61" y="26"/>
                    <a:pt x="49" y="26"/>
                  </a:cubicBezTo>
                  <a:cubicBezTo>
                    <a:pt x="48" y="26"/>
                    <a:pt x="47" y="26"/>
                    <a:pt x="45" y="26"/>
                  </a:cubicBezTo>
                  <a:cubicBezTo>
                    <a:pt x="40" y="25"/>
                    <a:pt x="35" y="23"/>
                    <a:pt x="30" y="22"/>
                  </a:cubicBezTo>
                  <a:cubicBezTo>
                    <a:pt x="25" y="19"/>
                    <a:pt x="19" y="17"/>
                    <a:pt x="13" y="17"/>
                  </a:cubicBezTo>
                  <a:cubicBezTo>
                    <a:pt x="9" y="17"/>
                    <a:pt x="4" y="19"/>
                    <a:pt x="1" y="21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5" y="15"/>
                    <a:pt x="11" y="13"/>
                    <a:pt x="20" y="13"/>
                  </a:cubicBezTo>
                  <a:cubicBezTo>
                    <a:pt x="20" y="13"/>
                    <a:pt x="20" y="13"/>
                    <a:pt x="20" y="13"/>
                  </a:cubicBezTo>
                  <a:cubicBezTo>
                    <a:pt x="26" y="13"/>
                    <a:pt x="33" y="14"/>
                    <a:pt x="39" y="15"/>
                  </a:cubicBezTo>
                  <a:cubicBezTo>
                    <a:pt x="46" y="16"/>
                    <a:pt x="53" y="17"/>
                    <a:pt x="59" y="17"/>
                  </a:cubicBezTo>
                  <a:cubicBezTo>
                    <a:pt x="61" y="16"/>
                    <a:pt x="60" y="13"/>
                    <a:pt x="59" y="10"/>
                  </a:cubicBezTo>
                  <a:cubicBezTo>
                    <a:pt x="58" y="8"/>
                    <a:pt x="58" y="7"/>
                    <a:pt x="58" y="5"/>
                  </a:cubicBezTo>
                  <a:cubicBezTo>
                    <a:pt x="58" y="5"/>
                    <a:pt x="58" y="5"/>
                    <a:pt x="58" y="5"/>
                  </a:cubicBezTo>
                  <a:cubicBezTo>
                    <a:pt x="58" y="4"/>
                    <a:pt x="58" y="4"/>
                    <a:pt x="58" y="4"/>
                  </a:cubicBezTo>
                  <a:cubicBezTo>
                    <a:pt x="59" y="4"/>
                    <a:pt x="59" y="3"/>
                    <a:pt x="60" y="3"/>
                  </a:cubicBezTo>
                  <a:cubicBezTo>
                    <a:pt x="62" y="1"/>
                    <a:pt x="63" y="0"/>
                    <a:pt x="65" y="0"/>
                  </a:cubicBezTo>
                  <a:close/>
                  <a:moveTo>
                    <a:pt x="67" y="2"/>
                  </a:moveTo>
                  <a:cubicBezTo>
                    <a:pt x="65" y="1"/>
                    <a:pt x="63" y="2"/>
                    <a:pt x="61" y="4"/>
                  </a:cubicBezTo>
                  <a:cubicBezTo>
                    <a:pt x="60" y="4"/>
                    <a:pt x="60" y="5"/>
                    <a:pt x="59" y="5"/>
                  </a:cubicBezTo>
                  <a:cubicBezTo>
                    <a:pt x="59" y="7"/>
                    <a:pt x="60" y="8"/>
                    <a:pt x="60" y="10"/>
                  </a:cubicBezTo>
                  <a:cubicBezTo>
                    <a:pt x="60" y="10"/>
                    <a:pt x="60" y="10"/>
                    <a:pt x="60" y="10"/>
                  </a:cubicBezTo>
                  <a:cubicBezTo>
                    <a:pt x="60" y="8"/>
                    <a:pt x="60" y="7"/>
                    <a:pt x="61" y="5"/>
                  </a:cubicBezTo>
                  <a:cubicBezTo>
                    <a:pt x="62" y="3"/>
                    <a:pt x="65" y="3"/>
                    <a:pt x="66" y="2"/>
                  </a:cubicBezTo>
                  <a:cubicBezTo>
                    <a:pt x="66" y="2"/>
                    <a:pt x="67" y="2"/>
                    <a:pt x="67" y="2"/>
                  </a:cubicBezTo>
                  <a:close/>
                  <a:moveTo>
                    <a:pt x="77" y="14"/>
                  </a:moveTo>
                  <a:cubicBezTo>
                    <a:pt x="76" y="13"/>
                    <a:pt x="76" y="13"/>
                    <a:pt x="76" y="13"/>
                  </a:cubicBezTo>
                  <a:cubicBezTo>
                    <a:pt x="78" y="11"/>
                    <a:pt x="78" y="8"/>
                    <a:pt x="77" y="6"/>
                  </a:cubicBezTo>
                  <a:cubicBezTo>
                    <a:pt x="75" y="3"/>
                    <a:pt x="73" y="1"/>
                    <a:pt x="72" y="2"/>
                  </a:cubicBezTo>
                  <a:cubicBezTo>
                    <a:pt x="73" y="5"/>
                    <a:pt x="76" y="11"/>
                    <a:pt x="73" y="15"/>
                  </a:cubicBezTo>
                  <a:cubicBezTo>
                    <a:pt x="72" y="16"/>
                    <a:pt x="70" y="17"/>
                    <a:pt x="67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6" y="17"/>
                    <a:pt x="66" y="17"/>
                    <a:pt x="66" y="17"/>
                  </a:cubicBezTo>
                  <a:cubicBezTo>
                    <a:pt x="65" y="12"/>
                    <a:pt x="66" y="10"/>
                    <a:pt x="68" y="8"/>
                  </a:cubicBezTo>
                  <a:cubicBezTo>
                    <a:pt x="68" y="8"/>
                    <a:pt x="68" y="7"/>
                    <a:pt x="69" y="7"/>
                  </a:cubicBezTo>
                  <a:cubicBezTo>
                    <a:pt x="69" y="6"/>
                    <a:pt x="68" y="6"/>
                    <a:pt x="68" y="6"/>
                  </a:cubicBezTo>
                  <a:cubicBezTo>
                    <a:pt x="67" y="6"/>
                    <a:pt x="66" y="7"/>
                    <a:pt x="65" y="8"/>
                  </a:cubicBezTo>
                  <a:cubicBezTo>
                    <a:pt x="64" y="10"/>
                    <a:pt x="63" y="11"/>
                    <a:pt x="61" y="12"/>
                  </a:cubicBezTo>
                  <a:cubicBezTo>
                    <a:pt x="61" y="12"/>
                    <a:pt x="61" y="12"/>
                    <a:pt x="61" y="12"/>
                  </a:cubicBezTo>
                  <a:cubicBezTo>
                    <a:pt x="61" y="14"/>
                    <a:pt x="62" y="17"/>
                    <a:pt x="60" y="18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60" y="19"/>
                    <a:pt x="60" y="19"/>
                    <a:pt x="60" y="19"/>
                  </a:cubicBezTo>
                  <a:cubicBezTo>
                    <a:pt x="53" y="18"/>
                    <a:pt x="46" y="17"/>
                    <a:pt x="39" y="16"/>
                  </a:cubicBezTo>
                  <a:cubicBezTo>
                    <a:pt x="32" y="15"/>
                    <a:pt x="26" y="14"/>
                    <a:pt x="20" y="14"/>
                  </a:cubicBezTo>
                  <a:cubicBezTo>
                    <a:pt x="20" y="14"/>
                    <a:pt x="20" y="14"/>
                    <a:pt x="20" y="14"/>
                  </a:cubicBezTo>
                  <a:cubicBezTo>
                    <a:pt x="15" y="14"/>
                    <a:pt x="11" y="15"/>
                    <a:pt x="7" y="17"/>
                  </a:cubicBezTo>
                  <a:cubicBezTo>
                    <a:pt x="9" y="16"/>
                    <a:pt x="11" y="16"/>
                    <a:pt x="13" y="16"/>
                  </a:cubicBezTo>
                  <a:cubicBezTo>
                    <a:pt x="18" y="16"/>
                    <a:pt x="24" y="18"/>
                    <a:pt x="29" y="19"/>
                  </a:cubicBezTo>
                  <a:cubicBezTo>
                    <a:pt x="31" y="19"/>
                    <a:pt x="31" y="19"/>
                    <a:pt x="31" y="19"/>
                  </a:cubicBezTo>
                  <a:cubicBezTo>
                    <a:pt x="34" y="18"/>
                    <a:pt x="37" y="17"/>
                    <a:pt x="40" y="17"/>
                  </a:cubicBezTo>
                  <a:cubicBezTo>
                    <a:pt x="40" y="17"/>
                    <a:pt x="40" y="17"/>
                    <a:pt x="40" y="17"/>
                  </a:cubicBezTo>
                  <a:cubicBezTo>
                    <a:pt x="45" y="17"/>
                    <a:pt x="49" y="18"/>
                    <a:pt x="54" y="19"/>
                  </a:cubicBezTo>
                  <a:cubicBezTo>
                    <a:pt x="55" y="19"/>
                    <a:pt x="57" y="20"/>
                    <a:pt x="58" y="20"/>
                  </a:cubicBezTo>
                  <a:cubicBezTo>
                    <a:pt x="60" y="20"/>
                    <a:pt x="60" y="20"/>
                    <a:pt x="60" y="20"/>
                  </a:cubicBezTo>
                  <a:cubicBezTo>
                    <a:pt x="59" y="21"/>
                    <a:pt x="59" y="21"/>
                    <a:pt x="59" y="21"/>
                  </a:cubicBezTo>
                  <a:cubicBezTo>
                    <a:pt x="56" y="23"/>
                    <a:pt x="53" y="24"/>
                    <a:pt x="50" y="24"/>
                  </a:cubicBezTo>
                  <a:cubicBezTo>
                    <a:pt x="47" y="24"/>
                    <a:pt x="43" y="23"/>
                    <a:pt x="40" y="22"/>
                  </a:cubicBezTo>
                  <a:cubicBezTo>
                    <a:pt x="37" y="21"/>
                    <a:pt x="34" y="20"/>
                    <a:pt x="31" y="20"/>
                  </a:cubicBezTo>
                  <a:cubicBezTo>
                    <a:pt x="30" y="20"/>
                    <a:pt x="30" y="20"/>
                    <a:pt x="30" y="20"/>
                  </a:cubicBezTo>
                  <a:cubicBezTo>
                    <a:pt x="30" y="20"/>
                    <a:pt x="31" y="20"/>
                    <a:pt x="31" y="20"/>
                  </a:cubicBezTo>
                  <a:cubicBezTo>
                    <a:pt x="36" y="22"/>
                    <a:pt x="41" y="24"/>
                    <a:pt x="46" y="24"/>
                  </a:cubicBezTo>
                  <a:cubicBezTo>
                    <a:pt x="47" y="24"/>
                    <a:pt x="48" y="24"/>
                    <a:pt x="49" y="24"/>
                  </a:cubicBezTo>
                  <a:cubicBezTo>
                    <a:pt x="61" y="24"/>
                    <a:pt x="72" y="20"/>
                    <a:pt x="82" y="16"/>
                  </a:cubicBezTo>
                  <a:cubicBezTo>
                    <a:pt x="84" y="16"/>
                    <a:pt x="86" y="15"/>
                    <a:pt x="88" y="14"/>
                  </a:cubicBezTo>
                  <a:cubicBezTo>
                    <a:pt x="88" y="14"/>
                    <a:pt x="88" y="14"/>
                    <a:pt x="88" y="14"/>
                  </a:cubicBezTo>
                  <a:cubicBezTo>
                    <a:pt x="87" y="13"/>
                    <a:pt x="87" y="12"/>
                    <a:pt x="87" y="12"/>
                  </a:cubicBezTo>
                  <a:cubicBezTo>
                    <a:pt x="88" y="10"/>
                    <a:pt x="91" y="9"/>
                    <a:pt x="94" y="7"/>
                  </a:cubicBezTo>
                  <a:cubicBezTo>
                    <a:pt x="97" y="7"/>
                    <a:pt x="99" y="6"/>
                    <a:pt x="100" y="5"/>
                  </a:cubicBezTo>
                  <a:cubicBezTo>
                    <a:pt x="101" y="4"/>
                    <a:pt x="101" y="4"/>
                    <a:pt x="101" y="4"/>
                  </a:cubicBezTo>
                  <a:cubicBezTo>
                    <a:pt x="92" y="6"/>
                    <a:pt x="84" y="9"/>
                    <a:pt x="77" y="14"/>
                  </a:cubicBezTo>
                  <a:close/>
                  <a:moveTo>
                    <a:pt x="126" y="98"/>
                  </a:moveTo>
                  <a:cubicBezTo>
                    <a:pt x="126" y="98"/>
                    <a:pt x="125" y="98"/>
                    <a:pt x="125" y="98"/>
                  </a:cubicBezTo>
                  <a:cubicBezTo>
                    <a:pt x="124" y="98"/>
                    <a:pt x="124" y="98"/>
                    <a:pt x="124" y="98"/>
                  </a:cubicBezTo>
                  <a:cubicBezTo>
                    <a:pt x="124" y="97"/>
                    <a:pt x="124" y="97"/>
                    <a:pt x="124" y="97"/>
                  </a:cubicBezTo>
                  <a:cubicBezTo>
                    <a:pt x="123" y="85"/>
                    <a:pt x="129" y="74"/>
                    <a:pt x="135" y="64"/>
                  </a:cubicBezTo>
                  <a:cubicBezTo>
                    <a:pt x="141" y="54"/>
                    <a:pt x="147" y="45"/>
                    <a:pt x="146" y="34"/>
                  </a:cubicBezTo>
                  <a:cubicBezTo>
                    <a:pt x="144" y="15"/>
                    <a:pt x="130" y="4"/>
                    <a:pt x="110" y="4"/>
                  </a:cubicBezTo>
                  <a:cubicBezTo>
                    <a:pt x="107" y="4"/>
                    <a:pt x="104" y="4"/>
                    <a:pt x="101" y="4"/>
                  </a:cubicBezTo>
                  <a:cubicBezTo>
                    <a:pt x="102" y="5"/>
                    <a:pt x="102" y="5"/>
                    <a:pt x="102" y="5"/>
                  </a:cubicBezTo>
                  <a:cubicBezTo>
                    <a:pt x="102" y="6"/>
                    <a:pt x="102" y="6"/>
                    <a:pt x="102" y="7"/>
                  </a:cubicBezTo>
                  <a:cubicBezTo>
                    <a:pt x="101" y="9"/>
                    <a:pt x="99" y="10"/>
                    <a:pt x="96" y="11"/>
                  </a:cubicBezTo>
                  <a:cubicBezTo>
                    <a:pt x="93" y="11"/>
                    <a:pt x="90" y="12"/>
                    <a:pt x="89" y="14"/>
                  </a:cubicBezTo>
                  <a:cubicBezTo>
                    <a:pt x="97" y="11"/>
                    <a:pt x="106" y="8"/>
                    <a:pt x="115" y="8"/>
                  </a:cubicBezTo>
                  <a:cubicBezTo>
                    <a:pt x="121" y="8"/>
                    <a:pt x="127" y="9"/>
                    <a:pt x="132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33" y="12"/>
                    <a:pt x="133" y="12"/>
                    <a:pt x="133" y="12"/>
                  </a:cubicBezTo>
                  <a:cubicBezTo>
                    <a:pt x="145" y="27"/>
                    <a:pt x="137" y="40"/>
                    <a:pt x="130" y="52"/>
                  </a:cubicBezTo>
                  <a:cubicBezTo>
                    <a:pt x="126" y="58"/>
                    <a:pt x="123" y="64"/>
                    <a:pt x="122" y="71"/>
                  </a:cubicBezTo>
                  <a:cubicBezTo>
                    <a:pt x="120" y="76"/>
                    <a:pt x="121" y="80"/>
                    <a:pt x="121" y="84"/>
                  </a:cubicBezTo>
                  <a:cubicBezTo>
                    <a:pt x="122" y="72"/>
                    <a:pt x="126" y="63"/>
                    <a:pt x="131" y="55"/>
                  </a:cubicBezTo>
                  <a:cubicBezTo>
                    <a:pt x="135" y="47"/>
                    <a:pt x="139" y="39"/>
                    <a:pt x="140" y="28"/>
                  </a:cubicBezTo>
                  <a:cubicBezTo>
                    <a:pt x="139" y="27"/>
                    <a:pt x="138" y="25"/>
                    <a:pt x="139" y="24"/>
                  </a:cubicBezTo>
                  <a:cubicBezTo>
                    <a:pt x="139" y="24"/>
                    <a:pt x="139" y="24"/>
                    <a:pt x="140" y="24"/>
                  </a:cubicBezTo>
                  <a:cubicBezTo>
                    <a:pt x="140" y="24"/>
                    <a:pt x="140" y="24"/>
                    <a:pt x="140" y="24"/>
                  </a:cubicBezTo>
                  <a:cubicBezTo>
                    <a:pt x="141" y="24"/>
                    <a:pt x="142" y="24"/>
                    <a:pt x="143" y="26"/>
                  </a:cubicBezTo>
                  <a:cubicBezTo>
                    <a:pt x="143" y="26"/>
                    <a:pt x="143" y="26"/>
                    <a:pt x="143" y="26"/>
                  </a:cubicBezTo>
                  <a:cubicBezTo>
                    <a:pt x="145" y="43"/>
                    <a:pt x="139" y="55"/>
                    <a:pt x="133" y="66"/>
                  </a:cubicBezTo>
                  <a:cubicBezTo>
                    <a:pt x="129" y="73"/>
                    <a:pt x="125" y="81"/>
                    <a:pt x="123" y="89"/>
                  </a:cubicBezTo>
                  <a:cubicBezTo>
                    <a:pt x="123" y="90"/>
                    <a:pt x="123" y="90"/>
                    <a:pt x="123" y="90"/>
                  </a:cubicBezTo>
                  <a:cubicBezTo>
                    <a:pt x="123" y="94"/>
                    <a:pt x="124" y="97"/>
                    <a:pt x="124" y="102"/>
                  </a:cubicBezTo>
                  <a:cubicBezTo>
                    <a:pt x="125" y="105"/>
                    <a:pt x="125" y="108"/>
                    <a:pt x="125" y="112"/>
                  </a:cubicBezTo>
                  <a:cubicBezTo>
                    <a:pt x="125" y="124"/>
                    <a:pt x="125" y="135"/>
                    <a:pt x="135" y="137"/>
                  </a:cubicBezTo>
                  <a:cubicBezTo>
                    <a:pt x="129" y="133"/>
                    <a:pt x="129" y="124"/>
                    <a:pt x="129" y="115"/>
                  </a:cubicBezTo>
                  <a:cubicBezTo>
                    <a:pt x="129" y="112"/>
                    <a:pt x="129" y="112"/>
                    <a:pt x="129" y="112"/>
                  </a:cubicBezTo>
                  <a:cubicBezTo>
                    <a:pt x="130" y="112"/>
                    <a:pt x="130" y="112"/>
                    <a:pt x="130" y="112"/>
                  </a:cubicBezTo>
                  <a:cubicBezTo>
                    <a:pt x="133" y="115"/>
                    <a:pt x="137" y="116"/>
                    <a:pt x="141" y="116"/>
                  </a:cubicBezTo>
                  <a:cubicBezTo>
                    <a:pt x="143" y="116"/>
                    <a:pt x="145" y="115"/>
                    <a:pt x="147" y="114"/>
                  </a:cubicBezTo>
                  <a:cubicBezTo>
                    <a:pt x="147" y="112"/>
                    <a:pt x="147" y="109"/>
                    <a:pt x="147" y="106"/>
                  </a:cubicBezTo>
                  <a:cubicBezTo>
                    <a:pt x="147" y="103"/>
                    <a:pt x="147" y="100"/>
                    <a:pt x="147" y="98"/>
                  </a:cubicBezTo>
                  <a:cubicBezTo>
                    <a:pt x="147" y="98"/>
                    <a:pt x="147" y="98"/>
                    <a:pt x="147" y="98"/>
                  </a:cubicBezTo>
                  <a:cubicBezTo>
                    <a:pt x="146" y="99"/>
                    <a:pt x="145" y="99"/>
                    <a:pt x="144" y="99"/>
                  </a:cubicBezTo>
                  <a:cubicBezTo>
                    <a:pt x="143" y="99"/>
                    <a:pt x="142" y="99"/>
                    <a:pt x="141" y="99"/>
                  </a:cubicBezTo>
                  <a:cubicBezTo>
                    <a:pt x="138" y="98"/>
                    <a:pt x="136" y="97"/>
                    <a:pt x="134" y="98"/>
                  </a:cubicBezTo>
                  <a:cubicBezTo>
                    <a:pt x="131" y="99"/>
                    <a:pt x="131" y="99"/>
                    <a:pt x="131" y="99"/>
                  </a:cubicBezTo>
                  <a:cubicBezTo>
                    <a:pt x="133" y="97"/>
                    <a:pt x="133" y="97"/>
                    <a:pt x="133" y="97"/>
                  </a:cubicBezTo>
                  <a:cubicBezTo>
                    <a:pt x="137" y="93"/>
                    <a:pt x="142" y="93"/>
                    <a:pt x="147" y="97"/>
                  </a:cubicBezTo>
                  <a:cubicBezTo>
                    <a:pt x="147" y="97"/>
                    <a:pt x="147" y="97"/>
                    <a:pt x="147" y="97"/>
                  </a:cubicBezTo>
                  <a:cubicBezTo>
                    <a:pt x="147" y="96"/>
                    <a:pt x="146" y="95"/>
                    <a:pt x="146" y="94"/>
                  </a:cubicBezTo>
                  <a:cubicBezTo>
                    <a:pt x="145" y="93"/>
                    <a:pt x="143" y="93"/>
                    <a:pt x="142" y="93"/>
                  </a:cubicBezTo>
                  <a:cubicBezTo>
                    <a:pt x="139" y="93"/>
                    <a:pt x="136" y="94"/>
                    <a:pt x="133" y="96"/>
                  </a:cubicBezTo>
                  <a:cubicBezTo>
                    <a:pt x="130" y="97"/>
                    <a:pt x="128" y="98"/>
                    <a:pt x="126" y="98"/>
                  </a:cubicBezTo>
                  <a:close/>
                  <a:moveTo>
                    <a:pt x="88" y="12"/>
                  </a:moveTo>
                  <a:cubicBezTo>
                    <a:pt x="90" y="11"/>
                    <a:pt x="93" y="10"/>
                    <a:pt x="95" y="9"/>
                  </a:cubicBezTo>
                  <a:cubicBezTo>
                    <a:pt x="98" y="8"/>
                    <a:pt x="100" y="8"/>
                    <a:pt x="101" y="7"/>
                  </a:cubicBezTo>
                  <a:cubicBezTo>
                    <a:pt x="101" y="7"/>
                    <a:pt x="101" y="6"/>
                    <a:pt x="101" y="6"/>
                  </a:cubicBezTo>
                  <a:cubicBezTo>
                    <a:pt x="99" y="7"/>
                    <a:pt x="97" y="8"/>
                    <a:pt x="95" y="9"/>
                  </a:cubicBezTo>
                  <a:cubicBezTo>
                    <a:pt x="92" y="10"/>
                    <a:pt x="89" y="11"/>
                    <a:pt x="88" y="12"/>
                  </a:cubicBezTo>
                  <a:close/>
                  <a:moveTo>
                    <a:pt x="56" y="21"/>
                  </a:moveTo>
                  <a:cubicBezTo>
                    <a:pt x="55" y="21"/>
                    <a:pt x="54" y="21"/>
                    <a:pt x="53" y="20"/>
                  </a:cubicBezTo>
                  <a:cubicBezTo>
                    <a:pt x="49" y="19"/>
                    <a:pt x="45" y="19"/>
                    <a:pt x="40" y="19"/>
                  </a:cubicBezTo>
                  <a:cubicBezTo>
                    <a:pt x="39" y="19"/>
                    <a:pt x="37" y="19"/>
                    <a:pt x="35" y="19"/>
                  </a:cubicBezTo>
                  <a:cubicBezTo>
                    <a:pt x="37" y="20"/>
                    <a:pt x="38" y="20"/>
                    <a:pt x="40" y="20"/>
                  </a:cubicBezTo>
                  <a:cubicBezTo>
                    <a:pt x="44" y="21"/>
                    <a:pt x="47" y="22"/>
                    <a:pt x="50" y="22"/>
                  </a:cubicBezTo>
                  <a:cubicBezTo>
                    <a:pt x="52" y="22"/>
                    <a:pt x="54" y="22"/>
                    <a:pt x="56" y="21"/>
                  </a:cubicBezTo>
                  <a:close/>
                  <a:moveTo>
                    <a:pt x="141" y="27"/>
                  </a:moveTo>
                  <a:cubicBezTo>
                    <a:pt x="141" y="26"/>
                    <a:pt x="141" y="26"/>
                    <a:pt x="140" y="25"/>
                  </a:cubicBezTo>
                  <a:cubicBezTo>
                    <a:pt x="141" y="26"/>
                    <a:pt x="141" y="27"/>
                    <a:pt x="141" y="27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28"/>
                    <a:pt x="141" y="28"/>
                    <a:pt x="141" y="28"/>
                  </a:cubicBezTo>
                  <a:cubicBezTo>
                    <a:pt x="141" y="40"/>
                    <a:pt x="136" y="48"/>
                    <a:pt x="132" y="56"/>
                  </a:cubicBezTo>
                  <a:cubicBezTo>
                    <a:pt x="128" y="64"/>
                    <a:pt x="123" y="72"/>
                    <a:pt x="123" y="84"/>
                  </a:cubicBezTo>
                  <a:cubicBezTo>
                    <a:pt x="125" y="77"/>
                    <a:pt x="128" y="71"/>
                    <a:pt x="131" y="66"/>
                  </a:cubicBezTo>
                  <a:cubicBezTo>
                    <a:pt x="138" y="54"/>
                    <a:pt x="144" y="43"/>
                    <a:pt x="141" y="27"/>
                  </a:cubicBezTo>
                  <a:close/>
                  <a:moveTo>
                    <a:pt x="145" y="98"/>
                  </a:moveTo>
                  <a:cubicBezTo>
                    <a:pt x="142" y="95"/>
                    <a:pt x="139" y="95"/>
                    <a:pt x="136" y="96"/>
                  </a:cubicBezTo>
                  <a:cubicBezTo>
                    <a:pt x="138" y="96"/>
                    <a:pt x="140" y="97"/>
                    <a:pt x="141" y="97"/>
                  </a:cubicBezTo>
                  <a:cubicBezTo>
                    <a:pt x="143" y="98"/>
                    <a:pt x="144" y="98"/>
                    <a:pt x="145" y="98"/>
                  </a:cubicBezTo>
                  <a:close/>
                  <a:moveTo>
                    <a:pt x="132" y="100"/>
                  </a:moveTo>
                  <a:cubicBezTo>
                    <a:pt x="142" y="100"/>
                    <a:pt x="142" y="100"/>
                    <a:pt x="142" y="100"/>
                  </a:cubicBezTo>
                  <a:cubicBezTo>
                    <a:pt x="143" y="100"/>
                    <a:pt x="143" y="100"/>
                    <a:pt x="143" y="100"/>
                  </a:cubicBezTo>
                  <a:cubicBezTo>
                    <a:pt x="146" y="102"/>
                    <a:pt x="146" y="108"/>
                    <a:pt x="146" y="113"/>
                  </a:cubicBezTo>
                  <a:cubicBezTo>
                    <a:pt x="146" y="114"/>
                    <a:pt x="146" y="114"/>
                    <a:pt x="146" y="114"/>
                  </a:cubicBezTo>
                  <a:cubicBezTo>
                    <a:pt x="145" y="114"/>
                    <a:pt x="145" y="114"/>
                    <a:pt x="145" y="114"/>
                  </a:cubicBezTo>
                  <a:cubicBezTo>
                    <a:pt x="138" y="115"/>
                    <a:pt x="132" y="112"/>
                    <a:pt x="130" y="108"/>
                  </a:cubicBezTo>
                  <a:cubicBezTo>
                    <a:pt x="129" y="105"/>
                    <a:pt x="129" y="102"/>
                    <a:pt x="132" y="100"/>
                  </a:cubicBezTo>
                  <a:close/>
                  <a:moveTo>
                    <a:pt x="142" y="101"/>
                  </a:moveTo>
                  <a:cubicBezTo>
                    <a:pt x="133" y="101"/>
                    <a:pt x="133" y="101"/>
                    <a:pt x="133" y="101"/>
                  </a:cubicBezTo>
                  <a:cubicBezTo>
                    <a:pt x="131" y="103"/>
                    <a:pt x="130" y="105"/>
                    <a:pt x="131" y="107"/>
                  </a:cubicBezTo>
                  <a:cubicBezTo>
                    <a:pt x="133" y="111"/>
                    <a:pt x="138" y="113"/>
                    <a:pt x="144" y="112"/>
                  </a:cubicBezTo>
                  <a:cubicBezTo>
                    <a:pt x="145" y="106"/>
                    <a:pt x="144" y="103"/>
                    <a:pt x="142" y="101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3" name="Forma libre 51"/>
            <p:cNvSpPr>
              <a:spLocks noEditPoints="1"/>
            </p:cNvSpPr>
            <p:nvPr/>
          </p:nvSpPr>
          <p:spPr bwMode="auto">
            <a:xfrm>
              <a:off x="4205288" y="5753100"/>
              <a:ext cx="303213" cy="344488"/>
            </a:xfrm>
            <a:custGeom>
              <a:avLst/>
              <a:gdLst>
                <a:gd name="T0" fmla="*/ 47 w 135"/>
                <a:gd name="T1" fmla="*/ 133 h 153"/>
                <a:gd name="T2" fmla="*/ 91 w 135"/>
                <a:gd name="T3" fmla="*/ 114 h 153"/>
                <a:gd name="T4" fmla="*/ 47 w 135"/>
                <a:gd name="T5" fmla="*/ 138 h 153"/>
                <a:gd name="T6" fmla="*/ 0 w 135"/>
                <a:gd name="T7" fmla="*/ 124 h 153"/>
                <a:gd name="T8" fmla="*/ 4 w 135"/>
                <a:gd name="T9" fmla="*/ 133 h 153"/>
                <a:gd name="T10" fmla="*/ 97 w 135"/>
                <a:gd name="T11" fmla="*/ 109 h 153"/>
                <a:gd name="T12" fmla="*/ 100 w 135"/>
                <a:gd name="T13" fmla="*/ 94 h 153"/>
                <a:gd name="T14" fmla="*/ 125 w 135"/>
                <a:gd name="T15" fmla="*/ 22 h 153"/>
                <a:gd name="T16" fmla="*/ 101 w 135"/>
                <a:gd name="T17" fmla="*/ 15 h 153"/>
                <a:gd name="T18" fmla="*/ 114 w 135"/>
                <a:gd name="T19" fmla="*/ 5 h 153"/>
                <a:gd name="T20" fmla="*/ 132 w 135"/>
                <a:gd name="T21" fmla="*/ 30 h 153"/>
                <a:gd name="T22" fmla="*/ 107 w 135"/>
                <a:gd name="T23" fmla="*/ 106 h 153"/>
                <a:gd name="T24" fmla="*/ 100 w 135"/>
                <a:gd name="T25" fmla="*/ 137 h 153"/>
                <a:gd name="T26" fmla="*/ 95 w 135"/>
                <a:gd name="T27" fmla="*/ 113 h 153"/>
                <a:gd name="T28" fmla="*/ 47 w 135"/>
                <a:gd name="T29" fmla="*/ 133 h 153"/>
                <a:gd name="T30" fmla="*/ 102 w 135"/>
                <a:gd name="T31" fmla="*/ 107 h 153"/>
                <a:gd name="T32" fmla="*/ 128 w 135"/>
                <a:gd name="T33" fmla="*/ 36 h 153"/>
                <a:gd name="T34" fmla="*/ 102 w 135"/>
                <a:gd name="T35" fmla="*/ 107 h 153"/>
                <a:gd name="T36" fmla="*/ 114 w 135"/>
                <a:gd name="T37" fmla="*/ 110 h 153"/>
                <a:gd name="T38" fmla="*/ 118 w 135"/>
                <a:gd name="T39" fmla="*/ 128 h 153"/>
                <a:gd name="T40" fmla="*/ 114 w 135"/>
                <a:gd name="T41" fmla="*/ 110 h 153"/>
                <a:gd name="T42" fmla="*/ 104 w 135"/>
                <a:gd name="T43" fmla="*/ 110 h 153"/>
                <a:gd name="T44" fmla="*/ 102 w 135"/>
                <a:gd name="T45" fmla="*/ 131 h 153"/>
                <a:gd name="T46" fmla="*/ 115 w 135"/>
                <a:gd name="T47" fmla="*/ 133 h 153"/>
                <a:gd name="T48" fmla="*/ 104 w 135"/>
                <a:gd name="T49" fmla="*/ 11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135" h="153">
                  <a:moveTo>
                    <a:pt x="47" y="133"/>
                  </a:moveTo>
                  <a:cubicBezTo>
                    <a:pt x="62" y="133"/>
                    <a:pt x="76" y="119"/>
                    <a:pt x="91" y="114"/>
                  </a:cubicBezTo>
                  <a:cubicBezTo>
                    <a:pt x="82" y="120"/>
                    <a:pt x="63" y="134"/>
                    <a:pt x="47" y="138"/>
                  </a:cubicBezTo>
                  <a:cubicBezTo>
                    <a:pt x="28" y="143"/>
                    <a:pt x="0" y="144"/>
                    <a:pt x="0" y="124"/>
                  </a:cubicBezTo>
                  <a:cubicBezTo>
                    <a:pt x="6" y="123"/>
                    <a:pt x="1" y="132"/>
                    <a:pt x="4" y="133"/>
                  </a:cubicBezTo>
                  <a:cubicBezTo>
                    <a:pt x="38" y="148"/>
                    <a:pt x="65" y="113"/>
                    <a:pt x="97" y="109"/>
                  </a:cubicBezTo>
                  <a:cubicBezTo>
                    <a:pt x="98" y="104"/>
                    <a:pt x="100" y="100"/>
                    <a:pt x="100" y="94"/>
                  </a:cubicBezTo>
                  <a:cubicBezTo>
                    <a:pt x="109" y="85"/>
                    <a:pt x="131" y="46"/>
                    <a:pt x="125" y="22"/>
                  </a:cubicBezTo>
                  <a:cubicBezTo>
                    <a:pt x="123" y="12"/>
                    <a:pt x="109" y="0"/>
                    <a:pt x="101" y="15"/>
                  </a:cubicBezTo>
                  <a:cubicBezTo>
                    <a:pt x="97" y="9"/>
                    <a:pt x="107" y="4"/>
                    <a:pt x="114" y="5"/>
                  </a:cubicBezTo>
                  <a:cubicBezTo>
                    <a:pt x="125" y="6"/>
                    <a:pt x="131" y="18"/>
                    <a:pt x="132" y="30"/>
                  </a:cubicBezTo>
                  <a:cubicBezTo>
                    <a:pt x="135" y="56"/>
                    <a:pt x="111" y="90"/>
                    <a:pt x="107" y="106"/>
                  </a:cubicBezTo>
                  <a:cubicBezTo>
                    <a:pt x="133" y="105"/>
                    <a:pt x="126" y="153"/>
                    <a:pt x="100" y="137"/>
                  </a:cubicBezTo>
                  <a:cubicBezTo>
                    <a:pt x="97" y="130"/>
                    <a:pt x="98" y="120"/>
                    <a:pt x="95" y="113"/>
                  </a:cubicBezTo>
                  <a:cubicBezTo>
                    <a:pt x="78" y="113"/>
                    <a:pt x="63" y="127"/>
                    <a:pt x="47" y="133"/>
                  </a:cubicBezTo>
                  <a:close/>
                  <a:moveTo>
                    <a:pt x="102" y="107"/>
                  </a:moveTo>
                  <a:cubicBezTo>
                    <a:pt x="112" y="84"/>
                    <a:pt x="130" y="63"/>
                    <a:pt x="128" y="36"/>
                  </a:cubicBezTo>
                  <a:cubicBezTo>
                    <a:pt x="126" y="65"/>
                    <a:pt x="105" y="83"/>
                    <a:pt x="102" y="107"/>
                  </a:cubicBezTo>
                  <a:close/>
                  <a:moveTo>
                    <a:pt x="114" y="110"/>
                  </a:moveTo>
                  <a:cubicBezTo>
                    <a:pt x="117" y="118"/>
                    <a:pt x="121" y="121"/>
                    <a:pt x="118" y="128"/>
                  </a:cubicBezTo>
                  <a:cubicBezTo>
                    <a:pt x="128" y="125"/>
                    <a:pt x="119" y="112"/>
                    <a:pt x="114" y="110"/>
                  </a:cubicBezTo>
                  <a:close/>
                  <a:moveTo>
                    <a:pt x="104" y="110"/>
                  </a:moveTo>
                  <a:cubicBezTo>
                    <a:pt x="100" y="114"/>
                    <a:pt x="100" y="125"/>
                    <a:pt x="102" y="131"/>
                  </a:cubicBezTo>
                  <a:cubicBezTo>
                    <a:pt x="108" y="132"/>
                    <a:pt x="110" y="135"/>
                    <a:pt x="115" y="133"/>
                  </a:cubicBezTo>
                  <a:cubicBezTo>
                    <a:pt x="120" y="121"/>
                    <a:pt x="114" y="111"/>
                    <a:pt x="104" y="110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  <p:sp>
          <p:nvSpPr>
            <p:cNvPr id="124" name="Forma libre 52"/>
            <p:cNvSpPr>
              <a:spLocks noEditPoints="1"/>
            </p:cNvSpPr>
            <p:nvPr/>
          </p:nvSpPr>
          <p:spPr bwMode="auto">
            <a:xfrm>
              <a:off x="4202113" y="5762625"/>
              <a:ext cx="306388" cy="311150"/>
            </a:xfrm>
            <a:custGeom>
              <a:avLst/>
              <a:gdLst>
                <a:gd name="T0" fmla="*/ 0 w 136"/>
                <a:gd name="T1" fmla="*/ 120 h 138"/>
                <a:gd name="T2" fmla="*/ 4 w 136"/>
                <a:gd name="T3" fmla="*/ 120 h 138"/>
                <a:gd name="T4" fmla="*/ 23 w 136"/>
                <a:gd name="T5" fmla="*/ 132 h 138"/>
                <a:gd name="T6" fmla="*/ 97 w 136"/>
                <a:gd name="T7" fmla="*/ 104 h 138"/>
                <a:gd name="T8" fmla="*/ 100 w 136"/>
                <a:gd name="T9" fmla="*/ 90 h 138"/>
                <a:gd name="T10" fmla="*/ 103 w 136"/>
                <a:gd name="T11" fmla="*/ 11 h 138"/>
                <a:gd name="T12" fmla="*/ 101 w 136"/>
                <a:gd name="T13" fmla="*/ 6 h 138"/>
                <a:gd name="T14" fmla="*/ 134 w 136"/>
                <a:gd name="T15" fmla="*/ 26 h 138"/>
                <a:gd name="T16" fmla="*/ 125 w 136"/>
                <a:gd name="T17" fmla="*/ 119 h 138"/>
                <a:gd name="T18" fmla="*/ 100 w 136"/>
                <a:gd name="T19" fmla="*/ 133 h 138"/>
                <a:gd name="T20" fmla="*/ 96 w 136"/>
                <a:gd name="T21" fmla="*/ 110 h 138"/>
                <a:gd name="T22" fmla="*/ 87 w 136"/>
                <a:gd name="T23" fmla="*/ 115 h 138"/>
                <a:gd name="T24" fmla="*/ 5 w 136"/>
                <a:gd name="T25" fmla="*/ 129 h 138"/>
                <a:gd name="T26" fmla="*/ 48 w 136"/>
                <a:gd name="T27" fmla="*/ 134 h 138"/>
                <a:gd name="T28" fmla="*/ 48 w 136"/>
                <a:gd name="T29" fmla="*/ 129 h 138"/>
                <a:gd name="T30" fmla="*/ 65 w 136"/>
                <a:gd name="T31" fmla="*/ 120 h 138"/>
                <a:gd name="T32" fmla="*/ 97 w 136"/>
                <a:gd name="T33" fmla="*/ 108 h 138"/>
                <a:gd name="T34" fmla="*/ 97 w 136"/>
                <a:gd name="T35" fmla="*/ 109 h 138"/>
                <a:gd name="T36" fmla="*/ 111 w 136"/>
                <a:gd name="T37" fmla="*/ 135 h 138"/>
                <a:gd name="T38" fmla="*/ 118 w 136"/>
                <a:gd name="T39" fmla="*/ 125 h 138"/>
                <a:gd name="T40" fmla="*/ 117 w 136"/>
                <a:gd name="T41" fmla="*/ 129 h 138"/>
                <a:gd name="T42" fmla="*/ 108 w 136"/>
                <a:gd name="T43" fmla="*/ 129 h 138"/>
                <a:gd name="T44" fmla="*/ 103 w 136"/>
                <a:gd name="T45" fmla="*/ 128 h 138"/>
                <a:gd name="T46" fmla="*/ 105 w 136"/>
                <a:gd name="T47" fmla="*/ 105 h 138"/>
                <a:gd name="T48" fmla="*/ 118 w 136"/>
                <a:gd name="T49" fmla="*/ 124 h 138"/>
                <a:gd name="T50" fmla="*/ 114 w 136"/>
                <a:gd name="T51" fmla="*/ 105 h 138"/>
                <a:gd name="T52" fmla="*/ 108 w 136"/>
                <a:gd name="T53" fmla="*/ 102 h 138"/>
                <a:gd name="T54" fmla="*/ 115 w 136"/>
                <a:gd name="T55" fmla="*/ 82 h 138"/>
                <a:gd name="T56" fmla="*/ 102 w 136"/>
                <a:gd name="T57" fmla="*/ 7 h 138"/>
                <a:gd name="T58" fmla="*/ 127 w 136"/>
                <a:gd name="T59" fmla="*/ 18 h 138"/>
                <a:gd name="T60" fmla="*/ 98 w 136"/>
                <a:gd name="T61" fmla="*/ 105 h 138"/>
                <a:gd name="T62" fmla="*/ 23 w 136"/>
                <a:gd name="T63" fmla="*/ 133 h 138"/>
                <a:gd name="T64" fmla="*/ 104 w 136"/>
                <a:gd name="T65" fmla="*/ 127 h 138"/>
                <a:gd name="T66" fmla="*/ 115 w 136"/>
                <a:gd name="T67" fmla="*/ 113 h 138"/>
                <a:gd name="T68" fmla="*/ 89 w 136"/>
                <a:gd name="T69" fmla="*/ 110 h 138"/>
                <a:gd name="T70" fmla="*/ 74 w 136"/>
                <a:gd name="T71" fmla="*/ 118 h 138"/>
                <a:gd name="T72" fmla="*/ 4 w 136"/>
                <a:gd name="T73" fmla="*/ 127 h 138"/>
                <a:gd name="T74" fmla="*/ 2 w 136"/>
                <a:gd name="T75" fmla="*/ 121 h 138"/>
                <a:gd name="T76" fmla="*/ 120 w 136"/>
                <a:gd name="T77" fmla="*/ 123 h 138"/>
                <a:gd name="T78" fmla="*/ 102 w 136"/>
                <a:gd name="T79" fmla="*/ 108 h 138"/>
                <a:gd name="T80" fmla="*/ 128 w 136"/>
                <a:gd name="T81" fmla="*/ 32 h 138"/>
                <a:gd name="T82" fmla="*/ 104 w 136"/>
                <a:gd name="T83" fmla="*/ 103 h 138"/>
                <a:gd name="T84" fmla="*/ 116 w 136"/>
                <a:gd name="T85" fmla="*/ 72 h 138"/>
                <a:gd name="T86" fmla="*/ 128 w 136"/>
                <a:gd name="T87" fmla="*/ 44 h 1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36" h="138">
                  <a:moveTo>
                    <a:pt x="26" y="138"/>
                  </a:moveTo>
                  <a:cubicBezTo>
                    <a:pt x="16" y="138"/>
                    <a:pt x="9" y="136"/>
                    <a:pt x="5" y="131"/>
                  </a:cubicBezTo>
                  <a:cubicBezTo>
                    <a:pt x="2" y="129"/>
                    <a:pt x="0" y="125"/>
                    <a:pt x="0" y="120"/>
                  </a:cubicBezTo>
                  <a:cubicBezTo>
                    <a:pt x="0" y="120"/>
                    <a:pt x="0" y="120"/>
                    <a:pt x="0" y="120"/>
                  </a:cubicBezTo>
                  <a:cubicBezTo>
                    <a:pt x="1" y="119"/>
                    <a:pt x="1" y="119"/>
                    <a:pt x="1" y="119"/>
                  </a:cubicBezTo>
                  <a:cubicBezTo>
                    <a:pt x="2" y="119"/>
                    <a:pt x="3" y="119"/>
                    <a:pt x="4" y="120"/>
                  </a:cubicBezTo>
                  <a:cubicBezTo>
                    <a:pt x="5" y="121"/>
                    <a:pt x="5" y="123"/>
                    <a:pt x="5" y="124"/>
                  </a:cubicBezTo>
                  <a:cubicBezTo>
                    <a:pt x="5" y="126"/>
                    <a:pt x="5" y="128"/>
                    <a:pt x="6" y="128"/>
                  </a:cubicBezTo>
                  <a:cubicBezTo>
                    <a:pt x="11" y="131"/>
                    <a:pt x="17" y="132"/>
                    <a:pt x="23" y="132"/>
                  </a:cubicBezTo>
                  <a:cubicBezTo>
                    <a:pt x="37" y="132"/>
                    <a:pt x="49" y="125"/>
                    <a:pt x="63" y="118"/>
                  </a:cubicBezTo>
                  <a:cubicBezTo>
                    <a:pt x="74" y="112"/>
                    <a:pt x="85" y="106"/>
                    <a:pt x="97" y="104"/>
                  </a:cubicBezTo>
                  <a:cubicBezTo>
                    <a:pt x="97" y="104"/>
                    <a:pt x="97" y="104"/>
                    <a:pt x="97" y="104"/>
                  </a:cubicBezTo>
                  <a:cubicBezTo>
                    <a:pt x="99" y="100"/>
                    <a:pt x="100" y="96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0" y="90"/>
                    <a:pt x="100" y="90"/>
                    <a:pt x="100" y="90"/>
                  </a:cubicBezTo>
                  <a:cubicBezTo>
                    <a:pt x="109" y="81"/>
                    <a:pt x="132" y="42"/>
                    <a:pt x="125" y="18"/>
                  </a:cubicBezTo>
                  <a:cubicBezTo>
                    <a:pt x="124" y="12"/>
                    <a:pt x="117" y="4"/>
                    <a:pt x="111" y="4"/>
                  </a:cubicBezTo>
                  <a:cubicBezTo>
                    <a:pt x="108" y="4"/>
                    <a:pt x="105" y="7"/>
                    <a:pt x="103" y="11"/>
                  </a:cubicBezTo>
                  <a:cubicBezTo>
                    <a:pt x="102" y="12"/>
                    <a:pt x="102" y="12"/>
                    <a:pt x="102" y="12"/>
                  </a:cubicBezTo>
                  <a:cubicBezTo>
                    <a:pt x="101" y="11"/>
                    <a:pt x="101" y="11"/>
                    <a:pt x="101" y="11"/>
                  </a:cubicBezTo>
                  <a:cubicBezTo>
                    <a:pt x="100" y="9"/>
                    <a:pt x="100" y="8"/>
                    <a:pt x="101" y="6"/>
                  </a:cubicBezTo>
                  <a:cubicBezTo>
                    <a:pt x="103" y="2"/>
                    <a:pt x="109" y="0"/>
                    <a:pt x="114" y="0"/>
                  </a:cubicBezTo>
                  <a:cubicBezTo>
                    <a:pt x="114" y="0"/>
                    <a:pt x="114" y="0"/>
                    <a:pt x="115" y="0"/>
                  </a:cubicBezTo>
                  <a:cubicBezTo>
                    <a:pt x="127" y="1"/>
                    <a:pt x="133" y="14"/>
                    <a:pt x="134" y="26"/>
                  </a:cubicBezTo>
                  <a:cubicBezTo>
                    <a:pt x="136" y="44"/>
                    <a:pt x="125" y="66"/>
                    <a:pt x="117" y="83"/>
                  </a:cubicBezTo>
                  <a:cubicBezTo>
                    <a:pt x="113" y="90"/>
                    <a:pt x="110" y="96"/>
                    <a:pt x="109" y="101"/>
                  </a:cubicBezTo>
                  <a:cubicBezTo>
                    <a:pt x="120" y="101"/>
                    <a:pt x="125" y="110"/>
                    <a:pt x="125" y="119"/>
                  </a:cubicBezTo>
                  <a:cubicBezTo>
                    <a:pt x="125" y="128"/>
                    <a:pt x="120" y="137"/>
                    <a:pt x="111" y="137"/>
                  </a:cubicBezTo>
                  <a:cubicBezTo>
                    <a:pt x="107" y="137"/>
                    <a:pt x="104" y="136"/>
                    <a:pt x="100" y="134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100" y="133"/>
                    <a:pt x="100" y="133"/>
                    <a:pt x="100" y="133"/>
                  </a:cubicBezTo>
                  <a:cubicBezTo>
                    <a:pt x="98" y="130"/>
                    <a:pt x="98" y="125"/>
                    <a:pt x="97" y="120"/>
                  </a:cubicBezTo>
                  <a:cubicBezTo>
                    <a:pt x="97" y="116"/>
                    <a:pt x="97" y="113"/>
                    <a:pt x="96" y="110"/>
                  </a:cubicBezTo>
                  <a:cubicBezTo>
                    <a:pt x="95" y="110"/>
                    <a:pt x="95" y="110"/>
                    <a:pt x="94" y="110"/>
                  </a:cubicBezTo>
                  <a:cubicBezTo>
                    <a:pt x="92" y="111"/>
                    <a:pt x="92" y="111"/>
                    <a:pt x="92" y="111"/>
                  </a:cubicBezTo>
                  <a:cubicBezTo>
                    <a:pt x="91" y="112"/>
                    <a:pt x="89" y="113"/>
                    <a:pt x="87" y="115"/>
                  </a:cubicBezTo>
                  <a:cubicBezTo>
                    <a:pt x="77" y="121"/>
                    <a:pt x="61" y="132"/>
                    <a:pt x="48" y="135"/>
                  </a:cubicBezTo>
                  <a:cubicBezTo>
                    <a:pt x="41" y="137"/>
                    <a:pt x="33" y="138"/>
                    <a:pt x="26" y="138"/>
                  </a:cubicBezTo>
                  <a:close/>
                  <a:moveTo>
                    <a:pt x="5" y="129"/>
                  </a:moveTo>
                  <a:cubicBezTo>
                    <a:pt x="5" y="130"/>
                    <a:pt x="5" y="130"/>
                    <a:pt x="6" y="130"/>
                  </a:cubicBezTo>
                  <a:cubicBezTo>
                    <a:pt x="10" y="134"/>
                    <a:pt x="17" y="137"/>
                    <a:pt x="26" y="137"/>
                  </a:cubicBezTo>
                  <a:cubicBezTo>
                    <a:pt x="33" y="137"/>
                    <a:pt x="41" y="135"/>
                    <a:pt x="48" y="134"/>
                  </a:cubicBezTo>
                  <a:cubicBezTo>
                    <a:pt x="61" y="130"/>
                    <a:pt x="76" y="120"/>
                    <a:pt x="86" y="114"/>
                  </a:cubicBezTo>
                  <a:cubicBezTo>
                    <a:pt x="82" y="115"/>
                    <a:pt x="78" y="117"/>
                    <a:pt x="75" y="119"/>
                  </a:cubicBezTo>
                  <a:cubicBezTo>
                    <a:pt x="66" y="124"/>
                    <a:pt x="57" y="129"/>
                    <a:pt x="48" y="129"/>
                  </a:cubicBezTo>
                  <a:cubicBezTo>
                    <a:pt x="44" y="129"/>
                    <a:pt x="44" y="129"/>
                    <a:pt x="44" y="129"/>
                  </a:cubicBezTo>
                  <a:cubicBezTo>
                    <a:pt x="48" y="128"/>
                    <a:pt x="48" y="128"/>
                    <a:pt x="48" y="128"/>
                  </a:cubicBezTo>
                  <a:cubicBezTo>
                    <a:pt x="54" y="126"/>
                    <a:pt x="59" y="123"/>
                    <a:pt x="65" y="120"/>
                  </a:cubicBezTo>
                  <a:cubicBezTo>
                    <a:pt x="75" y="114"/>
                    <a:pt x="85" y="108"/>
                    <a:pt x="96" y="108"/>
                  </a:cubicBezTo>
                  <a:cubicBezTo>
                    <a:pt x="96" y="108"/>
                    <a:pt x="96" y="108"/>
                    <a:pt x="96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8"/>
                    <a:pt x="97" y="108"/>
                    <a:pt x="97" y="108"/>
                  </a:cubicBezTo>
                  <a:cubicBezTo>
                    <a:pt x="97" y="109"/>
                    <a:pt x="97" y="109"/>
                    <a:pt x="97" y="109"/>
                  </a:cubicBezTo>
                  <a:cubicBezTo>
                    <a:pt x="98" y="112"/>
                    <a:pt x="99" y="116"/>
                    <a:pt x="99" y="120"/>
                  </a:cubicBezTo>
                  <a:cubicBezTo>
                    <a:pt x="99" y="124"/>
                    <a:pt x="100" y="129"/>
                    <a:pt x="101" y="132"/>
                  </a:cubicBezTo>
                  <a:cubicBezTo>
                    <a:pt x="104" y="134"/>
                    <a:pt x="108" y="135"/>
                    <a:pt x="111" y="135"/>
                  </a:cubicBezTo>
                  <a:cubicBezTo>
                    <a:pt x="118" y="135"/>
                    <a:pt x="122" y="129"/>
                    <a:pt x="123" y="123"/>
                  </a:cubicBezTo>
                  <a:cubicBezTo>
                    <a:pt x="122" y="124"/>
                    <a:pt x="121" y="125"/>
                    <a:pt x="119" y="125"/>
                  </a:cubicBezTo>
                  <a:cubicBezTo>
                    <a:pt x="118" y="125"/>
                    <a:pt x="118" y="125"/>
                    <a:pt x="118" y="125"/>
                  </a:cubicBezTo>
                  <a:cubicBezTo>
                    <a:pt x="118" y="127"/>
                    <a:pt x="117" y="128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7" y="129"/>
                    <a:pt x="117" y="129"/>
                    <a:pt x="117" y="129"/>
                  </a:cubicBezTo>
                  <a:cubicBezTo>
                    <a:pt x="115" y="130"/>
                    <a:pt x="114" y="130"/>
                    <a:pt x="113" y="130"/>
                  </a:cubicBezTo>
                  <a:cubicBezTo>
                    <a:pt x="113" y="130"/>
                    <a:pt x="113" y="130"/>
                    <a:pt x="113" y="130"/>
                  </a:cubicBezTo>
                  <a:cubicBezTo>
                    <a:pt x="111" y="130"/>
                    <a:pt x="109" y="130"/>
                    <a:pt x="108" y="129"/>
                  </a:cubicBezTo>
                  <a:cubicBezTo>
                    <a:pt x="106" y="129"/>
                    <a:pt x="105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3" y="128"/>
                    <a:pt x="103" y="128"/>
                    <a:pt x="103" y="128"/>
                  </a:cubicBezTo>
                  <a:cubicBezTo>
                    <a:pt x="100" y="122"/>
                    <a:pt x="100" y="110"/>
                    <a:pt x="104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05" y="105"/>
                    <a:pt x="105" y="105"/>
                    <a:pt x="105" y="105"/>
                  </a:cubicBezTo>
                  <a:cubicBezTo>
                    <a:pt x="110" y="106"/>
                    <a:pt x="114" y="108"/>
                    <a:pt x="116" y="112"/>
                  </a:cubicBezTo>
                  <a:cubicBezTo>
                    <a:pt x="118" y="116"/>
                    <a:pt x="119" y="120"/>
                    <a:pt x="118" y="124"/>
                  </a:cubicBezTo>
                  <a:cubicBezTo>
                    <a:pt x="118" y="124"/>
                    <a:pt x="118" y="124"/>
                    <a:pt x="118" y="124"/>
                  </a:cubicBezTo>
                  <a:cubicBezTo>
                    <a:pt x="121" y="119"/>
                    <a:pt x="119" y="116"/>
                    <a:pt x="117" y="112"/>
                  </a:cubicBezTo>
                  <a:cubicBezTo>
                    <a:pt x="116" y="110"/>
                    <a:pt x="115" y="109"/>
                    <a:pt x="114" y="106"/>
                  </a:cubicBezTo>
                  <a:cubicBezTo>
                    <a:pt x="114" y="105"/>
                    <a:pt x="114" y="105"/>
                    <a:pt x="114" y="105"/>
                  </a:cubicBezTo>
                  <a:cubicBezTo>
                    <a:pt x="115" y="105"/>
                    <a:pt x="115" y="105"/>
                    <a:pt x="115" y="105"/>
                  </a:cubicBezTo>
                  <a:cubicBezTo>
                    <a:pt x="117" y="106"/>
                    <a:pt x="121" y="109"/>
                    <a:pt x="123" y="113"/>
                  </a:cubicBezTo>
                  <a:cubicBezTo>
                    <a:pt x="121" y="107"/>
                    <a:pt x="116" y="102"/>
                    <a:pt x="108" y="102"/>
                  </a:cubicBezTo>
                  <a:cubicBezTo>
                    <a:pt x="107" y="102"/>
                    <a:pt x="107" y="102"/>
                    <a:pt x="107" y="102"/>
                  </a:cubicBezTo>
                  <a:cubicBezTo>
                    <a:pt x="107" y="101"/>
                    <a:pt x="107" y="101"/>
                    <a:pt x="107" y="101"/>
                  </a:cubicBezTo>
                  <a:cubicBezTo>
                    <a:pt x="108" y="97"/>
                    <a:pt x="112" y="90"/>
                    <a:pt x="115" y="82"/>
                  </a:cubicBezTo>
                  <a:cubicBezTo>
                    <a:pt x="124" y="65"/>
                    <a:pt x="134" y="44"/>
                    <a:pt x="133" y="26"/>
                  </a:cubicBezTo>
                  <a:cubicBezTo>
                    <a:pt x="131" y="15"/>
                    <a:pt x="126" y="3"/>
                    <a:pt x="115" y="2"/>
                  </a:cubicBezTo>
                  <a:cubicBezTo>
                    <a:pt x="110" y="1"/>
                    <a:pt x="104" y="4"/>
                    <a:pt x="102" y="7"/>
                  </a:cubicBezTo>
                  <a:cubicBezTo>
                    <a:pt x="102" y="7"/>
                    <a:pt x="102" y="8"/>
                    <a:pt x="102" y="9"/>
                  </a:cubicBezTo>
                  <a:cubicBezTo>
                    <a:pt x="105" y="4"/>
                    <a:pt x="109" y="3"/>
                    <a:pt x="111" y="3"/>
                  </a:cubicBezTo>
                  <a:cubicBezTo>
                    <a:pt x="118" y="3"/>
                    <a:pt x="125" y="11"/>
                    <a:pt x="127" y="18"/>
                  </a:cubicBezTo>
                  <a:cubicBezTo>
                    <a:pt x="133" y="42"/>
                    <a:pt x="110" y="81"/>
                    <a:pt x="101" y="91"/>
                  </a:cubicBezTo>
                  <a:cubicBezTo>
                    <a:pt x="102" y="96"/>
                    <a:pt x="100" y="100"/>
                    <a:pt x="99" y="104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98" y="105"/>
                    <a:pt x="98" y="105"/>
                    <a:pt x="98" y="105"/>
                  </a:cubicBezTo>
                  <a:cubicBezTo>
                    <a:pt x="86" y="107"/>
                    <a:pt x="75" y="113"/>
                    <a:pt x="64" y="119"/>
                  </a:cubicBezTo>
                  <a:cubicBezTo>
                    <a:pt x="51" y="126"/>
                    <a:pt x="37" y="133"/>
                    <a:pt x="23" y="133"/>
                  </a:cubicBezTo>
                  <a:cubicBezTo>
                    <a:pt x="17" y="133"/>
                    <a:pt x="11" y="132"/>
                    <a:pt x="5" y="129"/>
                  </a:cubicBezTo>
                  <a:cubicBezTo>
                    <a:pt x="5" y="129"/>
                    <a:pt x="5" y="129"/>
                    <a:pt x="5" y="129"/>
                  </a:cubicBezTo>
                  <a:close/>
                  <a:moveTo>
                    <a:pt x="104" y="127"/>
                  </a:moveTo>
                  <a:cubicBezTo>
                    <a:pt x="106" y="127"/>
                    <a:pt x="107" y="127"/>
                    <a:pt x="108" y="128"/>
                  </a:cubicBezTo>
                  <a:cubicBezTo>
                    <a:pt x="111" y="129"/>
                    <a:pt x="113" y="129"/>
                    <a:pt x="116" y="128"/>
                  </a:cubicBezTo>
                  <a:cubicBezTo>
                    <a:pt x="118" y="123"/>
                    <a:pt x="118" y="117"/>
                    <a:pt x="115" y="113"/>
                  </a:cubicBezTo>
                  <a:cubicBezTo>
                    <a:pt x="113" y="110"/>
                    <a:pt x="109" y="107"/>
                    <a:pt x="105" y="107"/>
                  </a:cubicBezTo>
                  <a:cubicBezTo>
                    <a:pt x="102" y="111"/>
                    <a:pt x="102" y="121"/>
                    <a:pt x="104" y="127"/>
                  </a:cubicBezTo>
                  <a:close/>
                  <a:moveTo>
                    <a:pt x="89" y="110"/>
                  </a:moveTo>
                  <a:cubicBezTo>
                    <a:pt x="81" y="112"/>
                    <a:pt x="73" y="117"/>
                    <a:pt x="65" y="121"/>
                  </a:cubicBezTo>
                  <a:cubicBezTo>
                    <a:pt x="61" y="123"/>
                    <a:pt x="57" y="125"/>
                    <a:pt x="53" y="127"/>
                  </a:cubicBezTo>
                  <a:cubicBezTo>
                    <a:pt x="60" y="126"/>
                    <a:pt x="67" y="122"/>
                    <a:pt x="74" y="118"/>
                  </a:cubicBezTo>
                  <a:cubicBezTo>
                    <a:pt x="79" y="115"/>
                    <a:pt x="84" y="112"/>
                    <a:pt x="89" y="110"/>
                  </a:cubicBezTo>
                  <a:close/>
                  <a:moveTo>
                    <a:pt x="2" y="121"/>
                  </a:moveTo>
                  <a:cubicBezTo>
                    <a:pt x="2" y="123"/>
                    <a:pt x="3" y="125"/>
                    <a:pt x="4" y="127"/>
                  </a:cubicBezTo>
                  <a:cubicBezTo>
                    <a:pt x="3" y="127"/>
                    <a:pt x="3" y="125"/>
                    <a:pt x="3" y="124"/>
                  </a:cubicBezTo>
                  <a:cubicBezTo>
                    <a:pt x="3" y="123"/>
                    <a:pt x="4" y="122"/>
                    <a:pt x="3" y="121"/>
                  </a:cubicBezTo>
                  <a:cubicBezTo>
                    <a:pt x="3" y="121"/>
                    <a:pt x="3" y="121"/>
                    <a:pt x="2" y="121"/>
                  </a:cubicBezTo>
                  <a:close/>
                  <a:moveTo>
                    <a:pt x="116" y="108"/>
                  </a:moveTo>
                  <a:cubicBezTo>
                    <a:pt x="117" y="109"/>
                    <a:pt x="118" y="110"/>
                    <a:pt x="118" y="111"/>
                  </a:cubicBezTo>
                  <a:cubicBezTo>
                    <a:pt x="120" y="115"/>
                    <a:pt x="122" y="118"/>
                    <a:pt x="120" y="123"/>
                  </a:cubicBezTo>
                  <a:cubicBezTo>
                    <a:pt x="122" y="122"/>
                    <a:pt x="123" y="121"/>
                    <a:pt x="123" y="119"/>
                  </a:cubicBezTo>
                  <a:cubicBezTo>
                    <a:pt x="123" y="115"/>
                    <a:pt x="119" y="110"/>
                    <a:pt x="116" y="108"/>
                  </a:cubicBezTo>
                  <a:close/>
                  <a:moveTo>
                    <a:pt x="102" y="108"/>
                  </a:moveTo>
                  <a:cubicBezTo>
                    <a:pt x="103" y="103"/>
                    <a:pt x="103" y="103"/>
                    <a:pt x="103" y="103"/>
                  </a:cubicBezTo>
                  <a:cubicBezTo>
                    <a:pt x="104" y="92"/>
                    <a:pt x="109" y="82"/>
                    <a:pt x="114" y="72"/>
                  </a:cubicBezTo>
                  <a:cubicBezTo>
                    <a:pt x="121" y="60"/>
                    <a:pt x="127" y="47"/>
                    <a:pt x="128" y="32"/>
                  </a:cubicBezTo>
                  <a:cubicBezTo>
                    <a:pt x="130" y="32"/>
                    <a:pt x="130" y="32"/>
                    <a:pt x="130" y="32"/>
                  </a:cubicBezTo>
                  <a:cubicBezTo>
                    <a:pt x="131" y="51"/>
                    <a:pt x="122" y="68"/>
                    <a:pt x="114" y="84"/>
                  </a:cubicBezTo>
                  <a:cubicBezTo>
                    <a:pt x="110" y="90"/>
                    <a:pt x="107" y="97"/>
                    <a:pt x="104" y="103"/>
                  </a:cubicBezTo>
                  <a:lnTo>
                    <a:pt x="102" y="108"/>
                  </a:lnTo>
                  <a:close/>
                  <a:moveTo>
                    <a:pt x="128" y="44"/>
                  </a:moveTo>
                  <a:cubicBezTo>
                    <a:pt x="125" y="54"/>
                    <a:pt x="120" y="63"/>
                    <a:pt x="116" y="72"/>
                  </a:cubicBezTo>
                  <a:cubicBezTo>
                    <a:pt x="111" y="81"/>
                    <a:pt x="107" y="89"/>
                    <a:pt x="105" y="97"/>
                  </a:cubicBezTo>
                  <a:cubicBezTo>
                    <a:pt x="108" y="92"/>
                    <a:pt x="110" y="88"/>
                    <a:pt x="112" y="83"/>
                  </a:cubicBezTo>
                  <a:cubicBezTo>
                    <a:pt x="119" y="71"/>
                    <a:pt x="126" y="58"/>
                    <a:pt x="128" y="4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rtl="0"/>
              <a:endParaRPr lang="es-ES" noProof="0" dirty="0"/>
            </a:p>
          </p:txBody>
        </p:sp>
      </p:grpSp>
      <p:sp>
        <p:nvSpPr>
          <p:cNvPr id="125" name="Marcador de posición de imagen 33" descr="Marcador de posición vacío para agregar una imagen. Haga clic en el marcador de posición y seleccione la imagen que desee agregar."/>
          <p:cNvSpPr>
            <a:spLocks noGrp="1" noChangeAspect="1"/>
          </p:cNvSpPr>
          <p:nvPr>
            <p:ph type="pic" sz="quarter" idx="19"/>
          </p:nvPr>
        </p:nvSpPr>
        <p:spPr>
          <a:xfrm>
            <a:off x="5546782" y="3456066"/>
            <a:ext cx="2993367" cy="2305338"/>
          </a:xfrm>
          <a:solidFill>
            <a:schemeClr val="bg2"/>
          </a:solidFill>
          <a:ln w="38100">
            <a:solidFill>
              <a:schemeClr val="bg1"/>
            </a:solidFill>
          </a:ln>
        </p:spPr>
        <p:txBody>
          <a:bodyPr rtlCol="0"/>
          <a:lstStyle>
            <a:lvl1pPr marL="0" indent="0" algn="ctr" rtl="0">
              <a:buNone/>
              <a:defRPr/>
            </a:lvl1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 dirty="0"/>
          </a:p>
        </p:txBody>
      </p:sp>
      <p:sp>
        <p:nvSpPr>
          <p:cNvPr id="126" name="Marcador de posición de texto 3"/>
          <p:cNvSpPr>
            <a:spLocks noGrp="1"/>
          </p:cNvSpPr>
          <p:nvPr>
            <p:ph type="body" sz="half" idx="21"/>
          </p:nvPr>
        </p:nvSpPr>
        <p:spPr>
          <a:xfrm>
            <a:off x="9066215" y="2484995"/>
            <a:ext cx="2286000" cy="3248729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es-ES" noProof="0" smtClean="0"/>
              <a:t>Editar el estilo de texto del patrón</a:t>
            </a:r>
          </a:p>
        </p:txBody>
      </p:sp>
      <p:sp>
        <p:nvSpPr>
          <p:cNvPr id="8" name="Marcador de posición de número de diapositiva 7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  <p:sp>
        <p:nvSpPr>
          <p:cNvPr id="7" name="Marcador de posición de pie de página 6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 dirty="0"/>
          </a:p>
        </p:txBody>
      </p:sp>
      <p:sp>
        <p:nvSpPr>
          <p:cNvPr id="6" name="Marcador de posición de fech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fld id="{A629BEB8-9E7D-46F8-9D38-0DF867B65F6C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787425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3173" y="-925"/>
            <a:ext cx="12195173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92532" y="1726738"/>
            <a:ext cx="7534656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621536" y="2468304"/>
            <a:ext cx="8680704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2E4BB-37FB-46CB-86DD-7591CAD86295}" type="datetimeFigureOut">
              <a:rPr lang="es-CL" smtClean="0"/>
              <a:t>12-11-2020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B4E6B-6E99-4227-AA11-B23BDD6FE92E}" type="slidenum">
              <a:rPr lang="es-CL" smtClean="0"/>
              <a:t>‹Nº›</a:t>
            </a:fld>
            <a:endParaRPr lang="es-CL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6688" y="1097280"/>
            <a:ext cx="42672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A526C-96C5-4D92-AB97-D8ADC29D42FE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2200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6688" y="1097280"/>
            <a:ext cx="42672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6688" y="1701848"/>
            <a:ext cx="42672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8706A-82CB-4CEF-A1F3-DFFE07174E7B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B6EA-8F6B-4084-8E83-2F4BA16ACF8E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t>‹Nº›</a:t>
            </a:fld>
            <a:endParaRPr lang="es-ES" noProof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1720852" y="-1720850"/>
            <a:ext cx="6858000" cy="10299704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1046573" y="1576104"/>
            <a:ext cx="694944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2737" y="2618913"/>
            <a:ext cx="507703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730605" y="2253385"/>
            <a:ext cx="7726347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705101" y="0"/>
            <a:ext cx="9486900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1" y="2647950"/>
            <a:ext cx="4762500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" y="5048250"/>
            <a:ext cx="4762500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94929" y="1717501"/>
            <a:ext cx="73152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524639" y="2180529"/>
            <a:ext cx="8128727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s-ES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3175" y="5050633"/>
            <a:ext cx="4765676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3173" y="5051293"/>
            <a:ext cx="12195173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365760"/>
            <a:ext cx="1002792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100629"/>
            <a:ext cx="1002792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68224" y="5870448"/>
            <a:ext cx="2901696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DF62A26-CBD6-46C0-96AB-9CE431FD79E9}" type="datetime1">
              <a:rPr lang="es-ES" noProof="0" smtClean="0"/>
              <a:pPr/>
              <a:t>12/11/2020</a:t>
            </a:fld>
            <a:endParaRPr lang="es-E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90019" y="6285122"/>
            <a:ext cx="62992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01384" y="6170822"/>
            <a:ext cx="67056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 rtl="0"/>
            <a:fld id="{022B156B-59AE-415F-B24B-8756D48BB977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60" r:id="rId12"/>
    <p:sldLayoutId id="2147483661" r:id="rId13"/>
    <p:sldLayoutId id="2147483662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57157" y="1752600"/>
            <a:ext cx="6701244" cy="3562350"/>
          </a:xfrm>
        </p:spPr>
        <p:txBody>
          <a:bodyPr rtlCol="0"/>
          <a:lstStyle/>
          <a:p>
            <a:pPr rtl="0"/>
            <a:r>
              <a:rPr lang="es-ES" sz="6000" dirty="0" smtClean="0">
                <a:latin typeface="AR CENA" pitchFamily="2" charset="0"/>
              </a:rPr>
              <a:t>Clase  leo Primero </a:t>
            </a: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LENGUAJE Y COMUNICACIÓN.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Profesora: Iris Palacio g.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segundo básico</a:t>
            </a:r>
            <a:br>
              <a:rPr lang="es-ES" dirty="0" smtClean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>tomo </a:t>
            </a:r>
            <a:r>
              <a:rPr lang="es-ES" dirty="0" err="1" smtClean="0">
                <a:latin typeface="AR CENA" pitchFamily="2" charset="0"/>
              </a:rPr>
              <a:t>iV</a:t>
            </a:r>
            <a:r>
              <a:rPr lang="es-ES" dirty="0">
                <a:latin typeface="AR CENA" pitchFamily="2" charset="0"/>
              </a:rPr>
              <a:t/>
            </a:r>
            <a:br>
              <a:rPr lang="es-ES" dirty="0">
                <a:latin typeface="AR CENA" pitchFamily="2" charset="0"/>
              </a:rPr>
            </a:br>
            <a:r>
              <a:rPr lang="es-ES" dirty="0" smtClean="0">
                <a:latin typeface="AR CENA" pitchFamily="2" charset="0"/>
              </a:rPr>
              <a:t/>
            </a:r>
            <a:br>
              <a:rPr lang="es-ES" dirty="0" smtClean="0">
                <a:latin typeface="AR CENA" pitchFamily="2" charset="0"/>
              </a:rPr>
            </a:br>
            <a:endParaRPr lang="es-ES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967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ítulo 12"/>
          <p:cNvSpPr>
            <a:spLocks noGrp="1"/>
          </p:cNvSpPr>
          <p:nvPr>
            <p:ph type="title"/>
          </p:nvPr>
        </p:nvSpPr>
        <p:spPr>
          <a:xfrm>
            <a:off x="1097280" y="365759"/>
            <a:ext cx="10027920" cy="734869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Recordar : semana del 16 al 20 de noviembre, Trabajar las siguientes clases del texto de estudio Leo Primero.</a:t>
            </a:r>
            <a:endParaRPr lang="es-ES" dirty="0"/>
          </a:p>
        </p:txBody>
      </p:sp>
      <p:sp>
        <p:nvSpPr>
          <p:cNvPr id="14" name="Marcador de posición de contenido 13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rtl="0"/>
            <a:r>
              <a:rPr lang="es-ES" sz="2800" dirty="0" smtClean="0"/>
              <a:t>Clase 77 </a:t>
            </a:r>
          </a:p>
          <a:p>
            <a:pPr rtl="0"/>
            <a:r>
              <a:rPr lang="es-ES" sz="2800" dirty="0" smtClean="0"/>
              <a:t>Clase 78</a:t>
            </a:r>
          </a:p>
          <a:p>
            <a:pPr rtl="0"/>
            <a:r>
              <a:rPr lang="es-ES" sz="2800" dirty="0" smtClean="0"/>
              <a:t>Clase 79</a:t>
            </a:r>
          </a:p>
          <a:p>
            <a:pPr rtl="0"/>
            <a:r>
              <a:rPr lang="es-ES" sz="2800" dirty="0" smtClean="0"/>
              <a:t>Clase 80</a:t>
            </a:r>
          </a:p>
          <a:p>
            <a:pPr rtl="0"/>
            <a:r>
              <a:rPr lang="es-ES" sz="2800" dirty="0" smtClean="0"/>
              <a:t>(Páginas del texto de estudio Leo Primero  de la 16 a 30)</a:t>
            </a:r>
            <a:endParaRPr lang="es-ES" sz="2800" dirty="0"/>
          </a:p>
          <a:p>
            <a:pPr rtl="0"/>
            <a:endParaRPr lang="es-E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1074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2" y="304799"/>
            <a:ext cx="11132820" cy="1601273"/>
          </a:xfrm>
        </p:spPr>
        <p:txBody>
          <a:bodyPr rtlCol="0">
            <a:normAutofit fontScale="90000"/>
          </a:bodyPr>
          <a:lstStyle/>
          <a:p>
            <a:pPr rtl="0"/>
            <a:r>
              <a:rPr lang="es-ES" dirty="0" smtClean="0"/>
              <a:t>Criterios de evaluación </a:t>
            </a:r>
            <a:r>
              <a:rPr lang="es-ES" dirty="0"/>
              <a:t>.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dirty="0" smtClean="0"/>
              <a:t>Enviar el registro fotográfico sólo de los ticket de salida , al Correo: palacioiris68@gmail.com (Colocar nombre del alumno/A)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777240" y="2068830"/>
            <a:ext cx="10344150" cy="2740914"/>
          </a:xfrm>
        </p:spPr>
        <p:txBody>
          <a:bodyPr/>
          <a:lstStyle/>
          <a:p>
            <a:r>
              <a:rPr lang="es-CL" dirty="0" smtClean="0"/>
              <a:t>El registro fotográfico debe ser enviado el día viernes 20 de Noviembre.</a:t>
            </a:r>
          </a:p>
          <a:p>
            <a:r>
              <a:rPr lang="es-CL" dirty="0" smtClean="0"/>
              <a:t>( tickets de  salidas de: clases 77, 78, 79 y 80) La profesora subirá la información a la plataforma </a:t>
            </a:r>
            <a:r>
              <a:rPr lang="es-CL" dirty="0" err="1" smtClean="0"/>
              <a:t>conectaideas</a:t>
            </a:r>
            <a:r>
              <a:rPr lang="es-CL" dirty="0" smtClean="0"/>
              <a:t>, con la que estamos trabajando.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2330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39977" y="378582"/>
            <a:ext cx="10194971" cy="1672288"/>
          </a:xfrm>
        </p:spPr>
        <p:txBody>
          <a:bodyPr rtlCol="0">
            <a:normAutofit/>
          </a:bodyPr>
          <a:lstStyle/>
          <a:p>
            <a:r>
              <a:rPr lang="es-CL" dirty="0" smtClean="0">
                <a:latin typeface="Comic Sans MS" panose="030F0702030302020204" pitchFamily="66" charset="0"/>
              </a:rPr>
              <a:t>¡ </a:t>
            </a:r>
            <a:r>
              <a:rPr lang="es-CL" sz="4400" dirty="0" smtClean="0">
                <a:latin typeface="Comic Sans MS" panose="030F0702030302020204" pitchFamily="66" charset="0"/>
              </a:rPr>
              <a:t>Muy </a:t>
            </a:r>
            <a:r>
              <a:rPr lang="es-CL" sz="4400" dirty="0">
                <a:latin typeface="Comic Sans MS" panose="030F0702030302020204" pitchFamily="66" charset="0"/>
              </a:rPr>
              <a:t>buen trabajo !</a:t>
            </a:r>
            <a:br>
              <a:rPr lang="es-CL" sz="4400" dirty="0">
                <a:latin typeface="Comic Sans MS" panose="030F0702030302020204" pitchFamily="66" charset="0"/>
              </a:rPr>
            </a:br>
            <a:endParaRPr lang="es-ES" sz="4400" dirty="0"/>
          </a:p>
        </p:txBody>
      </p:sp>
      <p:pic>
        <p:nvPicPr>
          <p:cNvPr id="5" name="Picture 2" descr="Resultado de imagen para emoji abraz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3680" y="2708910"/>
            <a:ext cx="3017520" cy="3166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5748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ngulos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Ángulo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Ángulo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Nature Illustration">
      <a:dk1>
        <a:srgbClr val="9A5315"/>
      </a:dk1>
      <a:lt1>
        <a:srgbClr val="FFFFFF"/>
      </a:lt1>
      <a:dk2>
        <a:srgbClr val="000000"/>
      </a:dk2>
      <a:lt2>
        <a:srgbClr val="D1E5F9"/>
      </a:lt2>
      <a:accent1>
        <a:srgbClr val="F3771A"/>
      </a:accent1>
      <a:accent2>
        <a:srgbClr val="8BBEF1"/>
      </a:accent2>
      <a:accent3>
        <a:srgbClr val="6DC025"/>
      </a:accent3>
      <a:accent4>
        <a:srgbClr val="9A5315"/>
      </a:accent4>
      <a:accent5>
        <a:srgbClr val="F1471F"/>
      </a:accent5>
      <a:accent6>
        <a:srgbClr val="DA6FDF"/>
      </a:accent6>
      <a:hlink>
        <a:srgbClr val="6DC025"/>
      </a:hlink>
      <a:folHlink>
        <a:srgbClr val="9A5315"/>
      </a:folHlink>
    </a:clrScheme>
    <a:fontScheme name="Segoe Print">
      <a:majorFont>
        <a:latin typeface="Segoe Print"/>
        <a:ea typeface=""/>
        <a:cs typeface=""/>
      </a:majorFont>
      <a:minorFont>
        <a:latin typeface="Segoe Prin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190</TotalTime>
  <Words>103</Words>
  <Application>Microsoft Office PowerPoint</Application>
  <PresentationFormat>Personalizado</PresentationFormat>
  <Paragraphs>15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Ángulos</vt:lpstr>
      <vt:lpstr>Clase  leo Primero     LENGUAJE Y COMUNICACIÓN. Profesora: Iris Palacio g. segundo básico tomo iV  </vt:lpstr>
      <vt:lpstr>Recordar : semana del 16 al 20 de noviembre, Trabajar las siguientes clases del texto de estudio Leo Primero.</vt:lpstr>
      <vt:lpstr>Criterios de evaluación . Enviar el registro fotográfico sólo de los ticket de salida , al Correo: palacioiris68@gmail.com (Colocar nombre del alumno/A)</vt:lpstr>
      <vt:lpstr>¡ Muy buen trabajo ! 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Clase 4  Evaluación acumulativa</dc:title>
  <dc:creator>claudia dm</dc:creator>
  <cp:lastModifiedBy>Usuario de Windows</cp:lastModifiedBy>
  <cp:revision>58</cp:revision>
  <dcterms:created xsi:type="dcterms:W3CDTF">2020-03-20T22:29:31Z</dcterms:created>
  <dcterms:modified xsi:type="dcterms:W3CDTF">2020-11-13T02:57:56Z</dcterms:modified>
</cp:coreProperties>
</file>