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>
                <a:latin typeface="AR CENA" pitchFamily="2" charset="0"/>
              </a:rPr>
              <a:t>Clase 19 </a:t>
            </a:r>
            <a:r>
              <a:rPr lang="es-ES" dirty="0">
                <a:latin typeface="AR CENA" pitchFamily="2" charset="0"/>
              </a:rPr>
              <a:t>Expresiones algebraicas . 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analizar las expresiones algebraicas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Analizar las expresiones algebraicas</a:t>
            </a:r>
            <a:r>
              <a:rPr lang="es-CL" sz="2800" dirty="0"/>
              <a:t>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225</TotalTime>
  <Words>94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19 Expresiones algebraicas .     Matemática . Profesora: Carola Rubilar. Curso : 7 año a   </vt:lpstr>
      <vt:lpstr>Objetivo de aprendizaje :  analizar las expresiones algebraicas.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48</cp:revision>
  <dcterms:created xsi:type="dcterms:W3CDTF">2020-03-20T22:29:31Z</dcterms:created>
  <dcterms:modified xsi:type="dcterms:W3CDTF">2020-10-30T00:29:47Z</dcterms:modified>
</cp:coreProperties>
</file>