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19/11/2020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19-11-2020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19-11-2020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2181340"/>
            <a:ext cx="7766459" cy="313361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 22 algebras y funciones. 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7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Objetivo </a:t>
            </a:r>
            <a:r>
              <a:rPr lang="es-ES" dirty="0"/>
              <a:t>de aprendizaje :  </a:t>
            </a:r>
            <a:r>
              <a:rPr lang="es-ES" dirty="0" smtClean="0"/>
              <a:t>aplicar la reducción de términos semejantes.</a:t>
            </a:r>
            <a:r>
              <a:rPr lang="es-CL" dirty="0" smtClean="0"/>
              <a:t/>
            </a:r>
            <a:br>
              <a:rPr lang="es-CL" dirty="0" smtClean="0"/>
            </a:b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/>
          </a:p>
          <a:p>
            <a:r>
              <a:rPr lang="es-ES" sz="2800" dirty="0"/>
              <a:t>   Trabajar con los ejercicios de desafíos en la clase online .</a:t>
            </a:r>
          </a:p>
          <a:p>
            <a:pPr rtl="0"/>
            <a:r>
              <a:rPr lang="es-ES" sz="2800" dirty="0"/>
              <a:t>   Copiar en tu cuaderno los ejercicios de desafíos y posteriormente desarrollar en forma ordenada.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registro fotográfico, 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79" y="1100629"/>
            <a:ext cx="10320363" cy="3579849"/>
          </a:xfrm>
        </p:spPr>
        <p:txBody>
          <a:bodyPr/>
          <a:lstStyle/>
          <a:p>
            <a:r>
              <a:rPr lang="es-ES" sz="2800" dirty="0"/>
              <a:t>                                                                         Fecha:_________                                                                             </a:t>
            </a:r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smtClean="0"/>
              <a:t>  OA</a:t>
            </a:r>
            <a:r>
              <a:rPr lang="es-ES" sz="2800" dirty="0"/>
              <a:t>: Conocer la reducción de términos semejantes.</a:t>
            </a:r>
          </a:p>
          <a:p>
            <a:r>
              <a:rPr lang="es-ES" sz="2800" dirty="0"/>
              <a:t>                                   </a:t>
            </a:r>
          </a:p>
          <a:p>
            <a:r>
              <a:rPr lang="es-ES" sz="2800" dirty="0"/>
              <a:t>                                      </a:t>
            </a:r>
            <a:r>
              <a:rPr lang="es-ES" sz="2800" u="sng" dirty="0"/>
              <a:t>Actividad.</a:t>
            </a:r>
          </a:p>
          <a:p>
            <a:r>
              <a:rPr lang="es-ES" sz="2800" dirty="0"/>
              <a:t>   Desarrollar los desafíos de la clase online </a:t>
            </a:r>
            <a:r>
              <a:rPr lang="es-ES" sz="2400" dirty="0"/>
              <a:t>.</a:t>
            </a:r>
          </a:p>
          <a:p>
            <a:endParaRPr lang="es-CL" b="0" dirty="0"/>
          </a:p>
        </p:txBody>
      </p:sp>
    </p:spTree>
    <p:extLst>
      <p:ext uri="{BB962C8B-B14F-4D97-AF65-F5344CB8AC3E}">
        <p14:creationId xmlns:p14="http://schemas.microsoft.com/office/powerpoint/2010/main" val="150355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54305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234</TotalTime>
  <Words>82</Words>
  <Application>Microsoft Office PowerPoint</Application>
  <PresentationFormat>Personalizado</PresentationFormat>
  <Paragraphs>22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  Clase 22 algebras y funciones.     Matemática . Profesora: Carola Rubilar. Curso : 7 año a   </vt:lpstr>
      <vt:lpstr>  Objetivo de aprendizaje :  aplicar la reducción de términos semejantes. 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52</cp:revision>
  <dcterms:created xsi:type="dcterms:W3CDTF">2020-03-20T22:29:31Z</dcterms:created>
  <dcterms:modified xsi:type="dcterms:W3CDTF">2020-11-19T22:09:28Z</dcterms:modified>
</cp:coreProperties>
</file>